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3.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4.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5.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6.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7.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8.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9.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10.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notesSlides/notesSlide11.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12.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notesSlides/notesSlide13.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 id="2147483660" r:id="rId2"/>
  </p:sldMasterIdLst>
  <p:notesMasterIdLst>
    <p:notesMasterId r:id="rId91"/>
  </p:notesMasterIdLst>
  <p:sldIdLst>
    <p:sldId id="256" r:id="rId3"/>
    <p:sldId id="257" r:id="rId4"/>
    <p:sldId id="351" r:id="rId5"/>
    <p:sldId id="352" r:id="rId6"/>
    <p:sldId id="354" r:id="rId7"/>
    <p:sldId id="353" r:id="rId8"/>
    <p:sldId id="356" r:id="rId9"/>
    <p:sldId id="407" r:id="rId10"/>
    <p:sldId id="363" r:id="rId11"/>
    <p:sldId id="364" r:id="rId12"/>
    <p:sldId id="406" r:id="rId13"/>
    <p:sldId id="405" r:id="rId14"/>
    <p:sldId id="358" r:id="rId15"/>
    <p:sldId id="357" r:id="rId16"/>
    <p:sldId id="359" r:id="rId17"/>
    <p:sldId id="360" r:id="rId18"/>
    <p:sldId id="361" r:id="rId19"/>
    <p:sldId id="315" r:id="rId20"/>
    <p:sldId id="316" r:id="rId21"/>
    <p:sldId id="309" r:id="rId22"/>
    <p:sldId id="318" r:id="rId23"/>
    <p:sldId id="320" r:id="rId24"/>
    <p:sldId id="319" r:id="rId25"/>
    <p:sldId id="408" r:id="rId26"/>
    <p:sldId id="410" r:id="rId27"/>
    <p:sldId id="258" r:id="rId28"/>
    <p:sldId id="263" r:id="rId29"/>
    <p:sldId id="322" r:id="rId30"/>
    <p:sldId id="312" r:id="rId31"/>
    <p:sldId id="313" r:id="rId32"/>
    <p:sldId id="323" r:id="rId33"/>
    <p:sldId id="324" r:id="rId34"/>
    <p:sldId id="291" r:id="rId35"/>
    <p:sldId id="326" r:id="rId36"/>
    <p:sldId id="293" r:id="rId37"/>
    <p:sldId id="294" r:id="rId38"/>
    <p:sldId id="307" r:id="rId39"/>
    <p:sldId id="409" r:id="rId40"/>
    <p:sldId id="297" r:id="rId41"/>
    <p:sldId id="342" r:id="rId42"/>
    <p:sldId id="298" r:id="rId43"/>
    <p:sldId id="327" r:id="rId44"/>
    <p:sldId id="303" r:id="rId45"/>
    <p:sldId id="345" r:id="rId46"/>
    <p:sldId id="346" r:id="rId47"/>
    <p:sldId id="347" r:id="rId48"/>
    <p:sldId id="340" r:id="rId49"/>
    <p:sldId id="328" r:id="rId50"/>
    <p:sldId id="341" r:id="rId51"/>
    <p:sldId id="427" r:id="rId52"/>
    <p:sldId id="329" r:id="rId53"/>
    <p:sldId id="330" r:id="rId54"/>
    <p:sldId id="331" r:id="rId55"/>
    <p:sldId id="428" r:id="rId56"/>
    <p:sldId id="349" r:id="rId57"/>
    <p:sldId id="305" r:id="rId58"/>
    <p:sldId id="334" r:id="rId59"/>
    <p:sldId id="401" r:id="rId60"/>
    <p:sldId id="412" r:id="rId61"/>
    <p:sldId id="413" r:id="rId62"/>
    <p:sldId id="366" r:id="rId63"/>
    <p:sldId id="382" r:id="rId64"/>
    <p:sldId id="383" r:id="rId65"/>
    <p:sldId id="367" r:id="rId66"/>
    <p:sldId id="368" r:id="rId67"/>
    <p:sldId id="369" r:id="rId68"/>
    <p:sldId id="370" r:id="rId69"/>
    <p:sldId id="373" r:id="rId70"/>
    <p:sldId id="384" r:id="rId71"/>
    <p:sldId id="402" r:id="rId72"/>
    <p:sldId id="333" r:id="rId73"/>
    <p:sldId id="386" r:id="rId74"/>
    <p:sldId id="414" r:id="rId75"/>
    <p:sldId id="387" r:id="rId76"/>
    <p:sldId id="404" r:id="rId77"/>
    <p:sldId id="415" r:id="rId78"/>
    <p:sldId id="416" r:id="rId79"/>
    <p:sldId id="394" r:id="rId80"/>
    <p:sldId id="421" r:id="rId81"/>
    <p:sldId id="422" r:id="rId82"/>
    <p:sldId id="423" r:id="rId83"/>
    <p:sldId id="424" r:id="rId84"/>
    <p:sldId id="400" r:id="rId85"/>
    <p:sldId id="425" r:id="rId86"/>
    <p:sldId id="426" r:id="rId87"/>
    <p:sldId id="429" r:id="rId88"/>
    <p:sldId id="338" r:id="rId89"/>
    <p:sldId id="285" r:id="rId9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27102A9-8310-4765-A935-A1911B00CA55}">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119" autoAdjust="0"/>
  </p:normalViewPr>
  <p:slideViewPr>
    <p:cSldViewPr snapToGrid="0" showGuides="1">
      <p:cViewPr varScale="1">
        <p:scale>
          <a:sx n="74" d="100"/>
          <a:sy n="74" d="100"/>
        </p:scale>
        <p:origin x="27" y="4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A9913-DAFF-4AC4-A00D-EEF3451B5CD5}" type="datetimeFigureOut">
              <a:rPr lang="zh-CN" altLang="en-US" smtClean="0"/>
              <a:t>2021/7/1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AD5886-07B7-448A-8728-3372821FF113}" type="slidenum">
              <a:rPr lang="zh-CN" altLang="en-US" smtClean="0"/>
              <a:t>‹#›</a:t>
            </a:fld>
            <a:endParaRPr lang="zh-CN" altLang="en-US"/>
          </a:p>
        </p:txBody>
      </p:sp>
    </p:spTree>
    <p:extLst>
      <p:ext uri="{BB962C8B-B14F-4D97-AF65-F5344CB8AC3E}">
        <p14:creationId xmlns:p14="http://schemas.microsoft.com/office/powerpoint/2010/main" val="864615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98123F5E-35ED-49C9-8B70-876A05555A74}"/>
              </a:ext>
            </a:extLst>
          </p:cNvPr>
          <p:cNvSpPr>
            <a:spLocks noGrp="1" noRot="1" noChangeAspect="1" noTextEdit="1"/>
          </p:cNvSpPr>
          <p:nvPr>
            <p:ph type="sldImg"/>
          </p:nvPr>
        </p:nvSpPr>
        <p:spPr/>
      </p:sp>
      <p:sp>
        <p:nvSpPr>
          <p:cNvPr id="27651" name="备注占位符 2">
            <a:extLst>
              <a:ext uri="{FF2B5EF4-FFF2-40B4-BE49-F238E27FC236}">
                <a16:creationId xmlns:a16="http://schemas.microsoft.com/office/drawing/2014/main" id="{26CA48FE-C9C4-49F5-98A0-8B8E5F9626EB}"/>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2" name="灯片编号占位符 3">
            <a:extLst>
              <a:ext uri="{FF2B5EF4-FFF2-40B4-BE49-F238E27FC236}">
                <a16:creationId xmlns:a16="http://schemas.microsoft.com/office/drawing/2014/main" id="{95A363CF-9BFB-4C8D-903A-B2856FF3298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60323A62-2024-4E8D-AE57-FA2A2DDDD1D2}"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01452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23</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97383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24</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56097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25</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52595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36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91D3B46B-643E-4998-8119-25B550C0A16A}"/>
              </a:ext>
            </a:extLst>
          </p:cNvPr>
          <p:cNvSpPr>
            <a:spLocks noGrp="1" noRot="1" noChangeAspect="1" noTextEdit="1"/>
          </p:cNvSpPr>
          <p:nvPr>
            <p:ph type="sldImg"/>
          </p:nvPr>
        </p:nvSpPr>
        <p:spPr/>
      </p:sp>
      <p:sp>
        <p:nvSpPr>
          <p:cNvPr id="63491" name="备注占位符 2">
            <a:extLst>
              <a:ext uri="{FF2B5EF4-FFF2-40B4-BE49-F238E27FC236}">
                <a16:creationId xmlns:a16="http://schemas.microsoft.com/office/drawing/2014/main" id="{76FCB339-9029-4E70-8AB8-59F06CEEDAED}"/>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2" name="灯片编号占位符 3">
            <a:extLst>
              <a:ext uri="{FF2B5EF4-FFF2-40B4-BE49-F238E27FC236}">
                <a16:creationId xmlns:a16="http://schemas.microsoft.com/office/drawing/2014/main" id="{95770B8C-EA04-42F2-A6BD-9BBBAA8FA59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FD202F13-EFC6-4830-AA8C-1E416E85ACFC}"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88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9380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C5AC43C9-B608-450A-A09A-32B340A88B0D}"/>
              </a:ext>
            </a:extLst>
          </p:cNvPr>
          <p:cNvSpPr>
            <a:spLocks noGrp="1" noRot="1" noChangeAspect="1" noTextEdit="1"/>
          </p:cNvSpPr>
          <p:nvPr>
            <p:ph type="sldImg"/>
          </p:nvPr>
        </p:nvSpPr>
        <p:spPr/>
      </p:sp>
      <p:sp>
        <p:nvSpPr>
          <p:cNvPr id="29699" name="备注占位符 2">
            <a:extLst>
              <a:ext uri="{FF2B5EF4-FFF2-40B4-BE49-F238E27FC236}">
                <a16:creationId xmlns:a16="http://schemas.microsoft.com/office/drawing/2014/main" id="{CF976688-24AB-42D2-9769-3429CA01F6EE}"/>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灯片编号占位符 3">
            <a:extLst>
              <a:ext uri="{FF2B5EF4-FFF2-40B4-BE49-F238E27FC236}">
                <a16:creationId xmlns:a16="http://schemas.microsoft.com/office/drawing/2014/main" id="{AA662FA6-0FB9-4373-BBF9-402AD854E6D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A6E5B907-34E9-4687-A8E8-4DDF48A74675}"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3572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0159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17</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111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95863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19</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98034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09034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33897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0D290267-FA20-46EB-8A38-ECC6184103FE}"/>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D9F38B6C-D08E-476E-9F8B-9C2CCD529845}"/>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34820" name="灯片编号占位符 3">
            <a:extLst>
              <a:ext uri="{FF2B5EF4-FFF2-40B4-BE49-F238E27FC236}">
                <a16:creationId xmlns:a16="http://schemas.microsoft.com/office/drawing/2014/main" id="{7ECF4A07-7B97-4ABE-843D-91DFF7B2476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E3D5EED-F4FF-4740-B0F8-51D0BEFDD79F}"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42459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FC0A5-AB9E-4002-84F5-EBF9C9BB2B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F5300DA-BC78-43E8-9A35-E2FC3C287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5EE159C9-BCF8-4385-B37B-B292E48EA11A}"/>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FF433FC9-AAA2-4436-BCD9-6B6E961D2F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4A238C-5F4C-4CC7-BD4A-7457632E79CF}"/>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245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7FFED-F76E-4CAD-81A6-F5DCD3D0BEA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4AB25FA-40AF-4D7B-A983-2A573312FD5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E213727-693B-4276-840B-5F2E5092BBCC}"/>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BDC6F261-272C-42EF-BBDF-7DD98106E2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819621-4C08-4A34-A845-94C9BD563D1E}"/>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979154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084EBE3-09D1-4227-96AB-42464BBB08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A2C38D1-263E-4F24-8E89-F432FD87E95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37F38A-FBB6-4F2E-B57C-CA381A51BC91}"/>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5A0A51AE-B39D-4D36-9F71-DD34F8A525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D5DE9D-6877-49ED-9881-D5A4FC6458C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914563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2">
            <a:extLst>
              <a:ext uri="{FF2B5EF4-FFF2-40B4-BE49-F238E27FC236}">
                <a16:creationId xmlns:a16="http://schemas.microsoft.com/office/drawing/2014/main" id="{D5E0A29B-7D1C-420A-92E7-112AC3BC8392}"/>
              </a:ext>
            </a:extLst>
          </p:cNvPr>
          <p:cNvSpPr>
            <a:spLocks noGrp="1" noChangeArrowheads="1"/>
          </p:cNvSpPr>
          <p:nvPr>
            <p:ph type="dt" sz="half" idx="10"/>
          </p:nvPr>
        </p:nvSpPr>
        <p:spPr>
          <a:ln/>
        </p:spPr>
        <p:txBody>
          <a:bodyPr/>
          <a:lstStyle>
            <a:lvl1pPr>
              <a:defRPr/>
            </a:lvl1pPr>
          </a:lstStyle>
          <a:p>
            <a:pPr>
              <a:defRPr/>
            </a:pPr>
            <a:fld id="{9868D0A1-E87A-449F-A516-FF47E4FCD1C4}"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74DE6BA9-6F50-47CB-A255-AA6F4715299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33BBFE1-492B-4DD6-B816-C4EA42D7182E}"/>
              </a:ext>
            </a:extLst>
          </p:cNvPr>
          <p:cNvSpPr>
            <a:spLocks noGrp="1" noChangeArrowheads="1"/>
          </p:cNvSpPr>
          <p:nvPr>
            <p:ph type="sldNum" sz="quarter" idx="12"/>
          </p:nvPr>
        </p:nvSpPr>
        <p:spPr>
          <a:ln/>
        </p:spPr>
        <p:txBody>
          <a:bodyPr/>
          <a:lstStyle>
            <a:lvl1pPr>
              <a:defRPr/>
            </a:lvl1pPr>
          </a:lstStyle>
          <a:p>
            <a:pPr>
              <a:defRPr/>
            </a:pPr>
            <a:fld id="{1934AE4F-8991-4777-B17C-94E995E9586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32893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AF72D0DA-C89F-4C40-9142-88D70C80FDA7}"/>
              </a:ext>
            </a:extLst>
          </p:cNvPr>
          <p:cNvSpPr>
            <a:spLocks noGrp="1" noChangeArrowheads="1"/>
          </p:cNvSpPr>
          <p:nvPr>
            <p:ph type="dt" sz="half" idx="10"/>
          </p:nvPr>
        </p:nvSpPr>
        <p:spPr>
          <a:ln/>
        </p:spPr>
        <p:txBody>
          <a:bodyPr/>
          <a:lstStyle>
            <a:lvl1pPr>
              <a:defRPr/>
            </a:lvl1pPr>
          </a:lstStyle>
          <a:p>
            <a:pPr>
              <a:defRPr/>
            </a:pPr>
            <a:fld id="{AA206E5C-170E-4E09-9491-97A47D42FBD6}"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EA32A3DA-DB9D-4DEE-8352-CC68170391C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83A699B-8CD3-4893-A0A8-68CE22AB9596}"/>
              </a:ext>
            </a:extLst>
          </p:cNvPr>
          <p:cNvSpPr>
            <a:spLocks noGrp="1" noChangeArrowheads="1"/>
          </p:cNvSpPr>
          <p:nvPr>
            <p:ph type="sldNum" sz="quarter" idx="12"/>
          </p:nvPr>
        </p:nvSpPr>
        <p:spPr>
          <a:ln/>
        </p:spPr>
        <p:txBody>
          <a:bodyPr/>
          <a:lstStyle>
            <a:lvl1pPr>
              <a:defRPr/>
            </a:lvl1pPr>
          </a:lstStyle>
          <a:p>
            <a:pPr>
              <a:defRPr/>
            </a:pPr>
            <a:fld id="{AC2D91B6-0045-48CA-B8F9-01699CF14D5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419952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9A8CF999-3CBF-4572-A2EC-2CCDFD6FCDB8}"/>
              </a:ext>
            </a:extLst>
          </p:cNvPr>
          <p:cNvSpPr>
            <a:spLocks noGrp="1" noChangeArrowheads="1"/>
          </p:cNvSpPr>
          <p:nvPr>
            <p:ph type="dt" sz="half" idx="10"/>
          </p:nvPr>
        </p:nvSpPr>
        <p:spPr>
          <a:ln/>
        </p:spPr>
        <p:txBody>
          <a:bodyPr/>
          <a:lstStyle>
            <a:lvl1pPr>
              <a:defRPr/>
            </a:lvl1pPr>
          </a:lstStyle>
          <a:p>
            <a:pPr>
              <a:defRPr/>
            </a:pPr>
            <a:fld id="{418B0439-1DB0-4791-B64B-A4DDD07C92D8}"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85960832-C955-400E-8B12-EA2ED53DA5C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49FD49BE-0850-4736-A801-4C353D61B4A3}"/>
              </a:ext>
            </a:extLst>
          </p:cNvPr>
          <p:cNvSpPr>
            <a:spLocks noGrp="1" noChangeArrowheads="1"/>
          </p:cNvSpPr>
          <p:nvPr>
            <p:ph type="sldNum" sz="quarter" idx="12"/>
          </p:nvPr>
        </p:nvSpPr>
        <p:spPr>
          <a:ln/>
        </p:spPr>
        <p:txBody>
          <a:bodyPr/>
          <a:lstStyle>
            <a:lvl1pPr>
              <a:defRPr/>
            </a:lvl1pPr>
          </a:lstStyle>
          <a:p>
            <a:pPr>
              <a:defRPr/>
            </a:pPr>
            <a:fld id="{AC1165A8-280B-416D-ACF8-248A3864985D}"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509893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70A83027-8487-4350-8EB1-B925B2434417}"/>
              </a:ext>
            </a:extLst>
          </p:cNvPr>
          <p:cNvSpPr>
            <a:spLocks noGrp="1" noChangeArrowheads="1"/>
          </p:cNvSpPr>
          <p:nvPr>
            <p:ph type="dt" sz="half" idx="10"/>
          </p:nvPr>
        </p:nvSpPr>
        <p:spPr>
          <a:ln/>
        </p:spPr>
        <p:txBody>
          <a:bodyPr/>
          <a:lstStyle>
            <a:lvl1pPr>
              <a:defRPr/>
            </a:lvl1pPr>
          </a:lstStyle>
          <a:p>
            <a:pPr>
              <a:defRPr/>
            </a:pPr>
            <a:fld id="{C718B503-634F-4E56-9B10-F7945E376514}"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DA112797-ED04-4520-902C-5270CD4647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D341109-6BD7-446E-9A27-9C008189A821}"/>
              </a:ext>
            </a:extLst>
          </p:cNvPr>
          <p:cNvSpPr>
            <a:spLocks noGrp="1" noChangeArrowheads="1"/>
          </p:cNvSpPr>
          <p:nvPr>
            <p:ph type="sldNum" sz="quarter" idx="12"/>
          </p:nvPr>
        </p:nvSpPr>
        <p:spPr>
          <a:ln/>
        </p:spPr>
        <p:txBody>
          <a:bodyPr/>
          <a:lstStyle>
            <a:lvl1pPr>
              <a:defRPr/>
            </a:lvl1pPr>
          </a:lstStyle>
          <a:p>
            <a:pPr>
              <a:defRPr/>
            </a:pPr>
            <a:fld id="{D8EA813D-2522-41D2-AD69-C22E4AB3AF2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77567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B87F433A-02F9-4C2A-8F2C-2BEA98A319AF}"/>
              </a:ext>
            </a:extLst>
          </p:cNvPr>
          <p:cNvSpPr>
            <a:spLocks noGrp="1" noChangeArrowheads="1"/>
          </p:cNvSpPr>
          <p:nvPr>
            <p:ph type="dt" sz="half" idx="10"/>
          </p:nvPr>
        </p:nvSpPr>
        <p:spPr>
          <a:ln/>
        </p:spPr>
        <p:txBody>
          <a:bodyPr/>
          <a:lstStyle>
            <a:lvl1pPr>
              <a:defRPr/>
            </a:lvl1pPr>
          </a:lstStyle>
          <a:p>
            <a:pPr>
              <a:defRPr/>
            </a:pPr>
            <a:fld id="{AFF0D830-382D-4D77-82C6-C459CE898163}" type="datetime1">
              <a:rPr lang="zh-CN" altLang="en-US"/>
              <a:pPr>
                <a:defRPr/>
              </a:pPr>
              <a:t>2021/7/1</a:t>
            </a:fld>
            <a:endParaRPr lang="zh-CN" altLang="en-US" sz="1800">
              <a:solidFill>
                <a:schemeClr val="tx1"/>
              </a:solidFill>
            </a:endParaRPr>
          </a:p>
        </p:txBody>
      </p:sp>
      <p:sp>
        <p:nvSpPr>
          <p:cNvPr id="8" name="页脚占位符 3">
            <a:extLst>
              <a:ext uri="{FF2B5EF4-FFF2-40B4-BE49-F238E27FC236}">
                <a16:creationId xmlns:a16="http://schemas.microsoft.com/office/drawing/2014/main" id="{3D6C80DD-298B-48FD-AA37-B4483673A4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1BA0F984-616F-4647-8EF5-D9FB8D2ABC4B}"/>
              </a:ext>
            </a:extLst>
          </p:cNvPr>
          <p:cNvSpPr>
            <a:spLocks noGrp="1" noChangeArrowheads="1"/>
          </p:cNvSpPr>
          <p:nvPr>
            <p:ph type="sldNum" sz="quarter" idx="12"/>
          </p:nvPr>
        </p:nvSpPr>
        <p:spPr>
          <a:ln/>
        </p:spPr>
        <p:txBody>
          <a:bodyPr/>
          <a:lstStyle>
            <a:lvl1pPr>
              <a:defRPr/>
            </a:lvl1pPr>
          </a:lstStyle>
          <a:p>
            <a:pPr>
              <a:defRPr/>
            </a:pPr>
            <a:fld id="{54A92184-D217-4B79-81E2-B797F2943D8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80522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A1B45DE-4CA7-4276-AF1D-093429C5BB2D}"/>
              </a:ext>
            </a:extLst>
          </p:cNvPr>
          <p:cNvSpPr>
            <a:spLocks noGrp="1" noChangeArrowheads="1"/>
          </p:cNvSpPr>
          <p:nvPr>
            <p:ph type="dt" sz="half" idx="10"/>
          </p:nvPr>
        </p:nvSpPr>
        <p:spPr>
          <a:ln/>
        </p:spPr>
        <p:txBody>
          <a:bodyPr/>
          <a:lstStyle>
            <a:lvl1pPr>
              <a:defRPr/>
            </a:lvl1pPr>
          </a:lstStyle>
          <a:p>
            <a:pPr>
              <a:defRPr/>
            </a:pPr>
            <a:fld id="{BA08FDE8-8536-415C-9B26-A1AF6672AFEB}" type="datetime1">
              <a:rPr lang="zh-CN" altLang="en-US"/>
              <a:pPr>
                <a:defRPr/>
              </a:pPr>
              <a:t>2021/7/1</a:t>
            </a:fld>
            <a:endParaRPr lang="zh-CN" altLang="en-US" sz="1800">
              <a:solidFill>
                <a:schemeClr val="tx1"/>
              </a:solidFill>
            </a:endParaRPr>
          </a:p>
        </p:txBody>
      </p:sp>
      <p:sp>
        <p:nvSpPr>
          <p:cNvPr id="4" name="页脚占位符 3">
            <a:extLst>
              <a:ext uri="{FF2B5EF4-FFF2-40B4-BE49-F238E27FC236}">
                <a16:creationId xmlns:a16="http://schemas.microsoft.com/office/drawing/2014/main" id="{4C0C448F-9B3A-4640-846B-931DEA17860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7FF74701-D193-4F9C-BC33-6E8279D0B189}"/>
              </a:ext>
            </a:extLst>
          </p:cNvPr>
          <p:cNvSpPr>
            <a:spLocks noGrp="1" noChangeArrowheads="1"/>
          </p:cNvSpPr>
          <p:nvPr>
            <p:ph type="sldNum" sz="quarter" idx="12"/>
          </p:nvPr>
        </p:nvSpPr>
        <p:spPr>
          <a:ln/>
        </p:spPr>
        <p:txBody>
          <a:bodyPr/>
          <a:lstStyle>
            <a:lvl1pPr>
              <a:defRPr/>
            </a:lvl1pPr>
          </a:lstStyle>
          <a:p>
            <a:pPr>
              <a:defRPr/>
            </a:pPr>
            <a:fld id="{3E74CB73-D3C0-4B39-89BA-7D77D70AE6E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578268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197D8271-6469-4D27-A8E7-4A5FFE90E50D}"/>
              </a:ext>
            </a:extLst>
          </p:cNvPr>
          <p:cNvSpPr>
            <a:spLocks noGrp="1" noChangeArrowheads="1"/>
          </p:cNvSpPr>
          <p:nvPr>
            <p:ph type="dt" sz="half" idx="10"/>
          </p:nvPr>
        </p:nvSpPr>
        <p:spPr>
          <a:ln/>
        </p:spPr>
        <p:txBody>
          <a:bodyPr/>
          <a:lstStyle>
            <a:lvl1pPr>
              <a:defRPr/>
            </a:lvl1pPr>
          </a:lstStyle>
          <a:p>
            <a:pPr>
              <a:defRPr/>
            </a:pPr>
            <a:fld id="{27087582-80F1-4C64-9EAB-EBC3325065C8}" type="datetime1">
              <a:rPr lang="zh-CN" altLang="en-US"/>
              <a:pPr>
                <a:defRPr/>
              </a:pPr>
              <a:t>2021/7/1</a:t>
            </a:fld>
            <a:endParaRPr lang="zh-CN" altLang="en-US" sz="1800">
              <a:solidFill>
                <a:schemeClr val="tx1"/>
              </a:solidFill>
            </a:endParaRPr>
          </a:p>
        </p:txBody>
      </p:sp>
      <p:sp>
        <p:nvSpPr>
          <p:cNvPr id="3" name="页脚占位符 3">
            <a:extLst>
              <a:ext uri="{FF2B5EF4-FFF2-40B4-BE49-F238E27FC236}">
                <a16:creationId xmlns:a16="http://schemas.microsoft.com/office/drawing/2014/main" id="{7A28C175-CEE5-4CF0-90AD-A10FCA1AA91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96148291-3EB4-4328-AB04-6979C8C44FA4}"/>
              </a:ext>
            </a:extLst>
          </p:cNvPr>
          <p:cNvSpPr>
            <a:spLocks noGrp="1" noChangeArrowheads="1"/>
          </p:cNvSpPr>
          <p:nvPr>
            <p:ph type="sldNum" sz="quarter" idx="12"/>
          </p:nvPr>
        </p:nvSpPr>
        <p:spPr>
          <a:ln/>
        </p:spPr>
        <p:txBody>
          <a:bodyPr/>
          <a:lstStyle>
            <a:lvl1pPr>
              <a:defRPr/>
            </a:lvl1pPr>
          </a:lstStyle>
          <a:p>
            <a:pPr>
              <a:defRPr/>
            </a:pPr>
            <a:fld id="{54BE697F-1C74-4FDF-88BB-35AEB59C58D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246420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566119F8-EB55-4A9A-855A-0BD47C60B99B}"/>
              </a:ext>
            </a:extLst>
          </p:cNvPr>
          <p:cNvSpPr>
            <a:spLocks noGrp="1" noChangeArrowheads="1"/>
          </p:cNvSpPr>
          <p:nvPr>
            <p:ph type="dt" sz="half" idx="10"/>
          </p:nvPr>
        </p:nvSpPr>
        <p:spPr>
          <a:ln/>
        </p:spPr>
        <p:txBody>
          <a:bodyPr/>
          <a:lstStyle>
            <a:lvl1pPr>
              <a:defRPr/>
            </a:lvl1pPr>
          </a:lstStyle>
          <a:p>
            <a:pPr>
              <a:defRPr/>
            </a:pPr>
            <a:fld id="{103D3996-E8F9-41E5-B538-BACE4748DA13}"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F3B1B711-DF34-4802-B1CB-FBA6900ED20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B9EF107D-84AB-40C0-9F8C-4BBC588E3CF1}"/>
              </a:ext>
            </a:extLst>
          </p:cNvPr>
          <p:cNvSpPr>
            <a:spLocks noGrp="1" noChangeArrowheads="1"/>
          </p:cNvSpPr>
          <p:nvPr>
            <p:ph type="sldNum" sz="quarter" idx="12"/>
          </p:nvPr>
        </p:nvSpPr>
        <p:spPr>
          <a:ln/>
        </p:spPr>
        <p:txBody>
          <a:bodyPr/>
          <a:lstStyle>
            <a:lvl1pPr>
              <a:defRPr/>
            </a:lvl1pPr>
          </a:lstStyle>
          <a:p>
            <a:pPr>
              <a:defRPr/>
            </a:pPr>
            <a:fld id="{CD8F2866-E66A-4836-821D-63A5EA4DD37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78661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9C117-00CF-4A1F-84F8-004B8320D6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907BBC-47B6-4203-A79D-C0AA54EFF7D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81C190-84A6-40B5-98EB-755ABF0F7B1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42EAFD49-970B-4F7F-99DA-1DFE03B094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FB82CE-064E-492C-BD9F-075D40543283}"/>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2409338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B46F0EC8-0C05-485B-836E-3B94C7D146ED}"/>
              </a:ext>
            </a:extLst>
          </p:cNvPr>
          <p:cNvSpPr>
            <a:spLocks noGrp="1" noChangeArrowheads="1"/>
          </p:cNvSpPr>
          <p:nvPr>
            <p:ph type="dt" sz="half" idx="10"/>
          </p:nvPr>
        </p:nvSpPr>
        <p:spPr>
          <a:ln/>
        </p:spPr>
        <p:txBody>
          <a:bodyPr/>
          <a:lstStyle>
            <a:lvl1pPr>
              <a:defRPr/>
            </a:lvl1pPr>
          </a:lstStyle>
          <a:p>
            <a:pPr>
              <a:defRPr/>
            </a:pPr>
            <a:fld id="{0F6B52F0-3115-45C5-89DC-A358D76E10FC}" type="datetime1">
              <a:rPr lang="zh-CN" altLang="en-US"/>
              <a:pPr>
                <a:defRPr/>
              </a:pPr>
              <a:t>2021/7/1</a:t>
            </a:fld>
            <a:endParaRPr lang="zh-CN" altLang="en-US" sz="1800">
              <a:solidFill>
                <a:schemeClr val="tx1"/>
              </a:solidFill>
            </a:endParaRPr>
          </a:p>
        </p:txBody>
      </p:sp>
      <p:sp>
        <p:nvSpPr>
          <p:cNvPr id="6" name="页脚占位符 3">
            <a:extLst>
              <a:ext uri="{FF2B5EF4-FFF2-40B4-BE49-F238E27FC236}">
                <a16:creationId xmlns:a16="http://schemas.microsoft.com/office/drawing/2014/main" id="{8B82036D-B62D-4F0D-A21A-CC7EC219CD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2434870-4B73-4A22-A800-D0C8827FD3AE}"/>
              </a:ext>
            </a:extLst>
          </p:cNvPr>
          <p:cNvSpPr>
            <a:spLocks noGrp="1" noChangeArrowheads="1"/>
          </p:cNvSpPr>
          <p:nvPr>
            <p:ph type="sldNum" sz="quarter" idx="12"/>
          </p:nvPr>
        </p:nvSpPr>
        <p:spPr>
          <a:ln/>
        </p:spPr>
        <p:txBody>
          <a:bodyPr/>
          <a:lstStyle>
            <a:lvl1pPr>
              <a:defRPr/>
            </a:lvl1pPr>
          </a:lstStyle>
          <a:p>
            <a:pPr>
              <a:defRPr/>
            </a:pPr>
            <a:fld id="{214E4A8F-372B-4869-BD5C-DF948A57168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226800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5672624E-3281-40B2-BD4E-0B1114CAD179}"/>
              </a:ext>
            </a:extLst>
          </p:cNvPr>
          <p:cNvSpPr>
            <a:spLocks noGrp="1" noChangeArrowheads="1"/>
          </p:cNvSpPr>
          <p:nvPr>
            <p:ph type="dt" sz="half" idx="10"/>
          </p:nvPr>
        </p:nvSpPr>
        <p:spPr>
          <a:ln/>
        </p:spPr>
        <p:txBody>
          <a:bodyPr/>
          <a:lstStyle>
            <a:lvl1pPr>
              <a:defRPr/>
            </a:lvl1pPr>
          </a:lstStyle>
          <a:p>
            <a:pPr>
              <a:defRPr/>
            </a:pPr>
            <a:fld id="{4E1AC7B2-02E3-4919-ABFB-4EACC4C426C3}"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9098BFAA-6C26-4239-8A28-6E2D9D9DE9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2C24756-CBAC-4037-82AC-7E02A2C67C43}"/>
              </a:ext>
            </a:extLst>
          </p:cNvPr>
          <p:cNvSpPr>
            <a:spLocks noGrp="1" noChangeArrowheads="1"/>
          </p:cNvSpPr>
          <p:nvPr>
            <p:ph type="sldNum" sz="quarter" idx="12"/>
          </p:nvPr>
        </p:nvSpPr>
        <p:spPr>
          <a:ln/>
        </p:spPr>
        <p:txBody>
          <a:bodyPr/>
          <a:lstStyle>
            <a:lvl1pPr>
              <a:defRPr/>
            </a:lvl1pPr>
          </a:lstStyle>
          <a:p>
            <a:pPr>
              <a:defRPr/>
            </a:pPr>
            <a:fld id="{6382F585-DF73-407C-9F0C-443B595BA30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552072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4068BF95-EF5F-4B9E-BEAA-85676D80EE14}"/>
              </a:ext>
            </a:extLst>
          </p:cNvPr>
          <p:cNvSpPr>
            <a:spLocks noGrp="1" noChangeArrowheads="1"/>
          </p:cNvSpPr>
          <p:nvPr>
            <p:ph type="dt" sz="half" idx="10"/>
          </p:nvPr>
        </p:nvSpPr>
        <p:spPr>
          <a:ln/>
        </p:spPr>
        <p:txBody>
          <a:bodyPr/>
          <a:lstStyle>
            <a:lvl1pPr>
              <a:defRPr/>
            </a:lvl1pPr>
          </a:lstStyle>
          <a:p>
            <a:pPr>
              <a:defRPr/>
            </a:pPr>
            <a:fld id="{1F42C5DB-1000-4213-8AA2-423D203CEC3F}" type="datetime1">
              <a:rPr lang="zh-CN" altLang="en-US"/>
              <a:pPr>
                <a:defRPr/>
              </a:pPr>
              <a:t>2021/7/1</a:t>
            </a:fld>
            <a:endParaRPr lang="zh-CN" altLang="en-US" sz="1800">
              <a:solidFill>
                <a:schemeClr val="tx1"/>
              </a:solidFill>
            </a:endParaRPr>
          </a:p>
        </p:txBody>
      </p:sp>
      <p:sp>
        <p:nvSpPr>
          <p:cNvPr id="5" name="页脚占位符 3">
            <a:extLst>
              <a:ext uri="{FF2B5EF4-FFF2-40B4-BE49-F238E27FC236}">
                <a16:creationId xmlns:a16="http://schemas.microsoft.com/office/drawing/2014/main" id="{9AB579ED-E932-48BF-BE67-64549749B9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F770CEA4-6D99-469C-A2FE-2745E9550908}"/>
              </a:ext>
            </a:extLst>
          </p:cNvPr>
          <p:cNvSpPr>
            <a:spLocks noGrp="1" noChangeArrowheads="1"/>
          </p:cNvSpPr>
          <p:nvPr>
            <p:ph type="sldNum" sz="quarter" idx="12"/>
          </p:nvPr>
        </p:nvSpPr>
        <p:spPr>
          <a:ln/>
        </p:spPr>
        <p:txBody>
          <a:bodyPr/>
          <a:lstStyle>
            <a:lvl1pPr>
              <a:defRPr/>
            </a:lvl1pPr>
          </a:lstStyle>
          <a:p>
            <a:pPr>
              <a:defRPr/>
            </a:pPr>
            <a:fld id="{82330CCE-2421-4351-AC98-1DF72F514CA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86705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6E45F-B31C-4706-AAA8-44F3B59DCBD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712436-4CCA-4122-9354-83EF0B27AB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ABC2660-A0AD-4903-AABF-1F36C8AB090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862DF5B6-AC6D-41BE-9367-6552D81A71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36AF92-8A37-4269-BFF9-DFF05127D91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85579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37825-5CF2-410F-8313-10F96F39EB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BE7AA3-85B4-4967-B1C3-25B77194855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42EC5F2-7488-45CC-AC33-A16BCB67AB5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2839BA1-458A-4066-AA96-4C8A5403ABE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C004581A-079C-45F9-B034-50C211BDCD0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AB85635-8535-4E35-B8E3-F55428DDD38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795925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E5AD6-CA1B-4805-83B9-E81DBA855D3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C9B914-6276-48F5-8F64-429C881C51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5FF923-6D8B-4599-8FFC-AF9DA221EBB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9BC7D1A-9C45-4FF1-B604-B9F2837DE9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14FB8BE-C6F9-41EB-BCCC-526A3D22356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08F0856-F8DF-41AD-B569-12CCB57B6E1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8" name="页脚占位符 7">
            <a:extLst>
              <a:ext uri="{FF2B5EF4-FFF2-40B4-BE49-F238E27FC236}">
                <a16:creationId xmlns:a16="http://schemas.microsoft.com/office/drawing/2014/main" id="{F327408E-3A2C-4FB2-BB61-AC483A348F2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AB0945F-3B8D-441B-90F6-FC89AB97070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818488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495CA5-4F8C-410C-B330-4A3F6F76D6E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F7198E-2AF3-4E08-9420-285EE0E57240}"/>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4" name="页脚占位符 3">
            <a:extLst>
              <a:ext uri="{FF2B5EF4-FFF2-40B4-BE49-F238E27FC236}">
                <a16:creationId xmlns:a16="http://schemas.microsoft.com/office/drawing/2014/main" id="{B2AB1B80-6E83-41A5-8718-E02FEF4E164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BA3FF70-1EC3-4321-A315-4DE7A820632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0368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52A6A3-5449-4B7D-9D9A-480EE35728FF}"/>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3" name="页脚占位符 2">
            <a:extLst>
              <a:ext uri="{FF2B5EF4-FFF2-40B4-BE49-F238E27FC236}">
                <a16:creationId xmlns:a16="http://schemas.microsoft.com/office/drawing/2014/main" id="{8420125C-BDBA-4D8A-90AD-945E0ED401D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E1F765-9090-4FE3-AB3D-E47D898C1458}"/>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157797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62AD9-47FB-4001-87AA-1A71A71585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633EC34-87CB-43CA-BD57-2C859ED5A3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CB9866C-A62B-46FF-B3C1-B346A67FC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8090FB3-A69A-4C6D-B713-597991C56716}"/>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1B08E581-27E4-4B6C-AC49-C89535348C9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E8EFEB-A351-4813-86CB-9577D09837D0}"/>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325533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DECDD-E0C9-4D88-8EA3-E42BD2EC0D0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E97DD5-82FC-45DA-BD2B-8A61C643FF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7CC296F-FD6B-4D54-847B-F02121687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DB062A0-5198-4169-8679-66634D623A5F}"/>
              </a:ext>
            </a:extLst>
          </p:cNvPr>
          <p:cNvSpPr>
            <a:spLocks noGrp="1"/>
          </p:cNvSpPr>
          <p:nvPr>
            <p:ph type="dt" sz="half" idx="10"/>
          </p:nvPr>
        </p:nvSpPr>
        <p:spPr/>
        <p:txBody>
          <a:bodyPr/>
          <a:lstStyle/>
          <a:p>
            <a:fld id="{FAA124AB-CF4B-457E-BF1F-5A1E87BE531D}"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1998B9BA-0ED6-461E-A6F4-B9A099AD34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4E2230-028A-4BCA-940E-83B116529032}"/>
              </a:ext>
            </a:extLst>
          </p:cNvPr>
          <p:cNvSpPr>
            <a:spLocks noGrp="1"/>
          </p:cNvSpPr>
          <p:nvPr>
            <p:ph type="sldNum" sz="quarter" idx="12"/>
          </p:nvPr>
        </p:nvSpPr>
        <p:spPr/>
        <p:txBody>
          <a:body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52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738D85-F314-44AC-9CDB-2382D80ED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DD77362-4FF4-4FA7-84A6-95D31256C8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3729E7-7A7A-4282-9895-AC07D6DF5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124AB-CF4B-457E-BF1F-5A1E87BE531D}"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F7E973B8-13B5-4FEE-84D9-4CE06E108C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37950B6-48BD-4D6A-8BBE-FD0CC8C119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1023A-5B5B-414B-859F-C536B9CF0404}" type="slidenum">
              <a:rPr lang="zh-CN" altLang="en-US" smtClean="0"/>
              <a:t>‹#›</a:t>
            </a:fld>
            <a:endParaRPr lang="zh-CN" altLang="en-US"/>
          </a:p>
        </p:txBody>
      </p:sp>
    </p:spTree>
    <p:extLst>
      <p:ext uri="{BB962C8B-B14F-4D97-AF65-F5344CB8AC3E}">
        <p14:creationId xmlns:p14="http://schemas.microsoft.com/office/powerpoint/2010/main" val="3747025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E8498D7C-99DF-438C-ABBD-2C55529417DA}"/>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2291" name="文本占位符 2">
            <a:extLst>
              <a:ext uri="{FF2B5EF4-FFF2-40B4-BE49-F238E27FC236}">
                <a16:creationId xmlns:a16="http://schemas.microsoft.com/office/drawing/2014/main" id="{0593FC80-6136-44A0-B5D8-D8B5FFDDA37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2292" name="日期占位符 2">
            <a:extLst>
              <a:ext uri="{FF2B5EF4-FFF2-40B4-BE49-F238E27FC236}">
                <a16:creationId xmlns:a16="http://schemas.microsoft.com/office/drawing/2014/main" id="{FEEB5111-9E0A-45CE-851E-7C4714CA277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0335AF22-9BE7-4A3E-8A78-6D36AE9D1519}" type="datetime1">
              <a:rPr lang="zh-CN" altLang="en-US"/>
              <a:pPr>
                <a:defRPr/>
              </a:pPr>
              <a:t>2021/7/1</a:t>
            </a:fld>
            <a:endParaRPr lang="zh-CN" altLang="en-US" sz="1800">
              <a:solidFill>
                <a:schemeClr val="tx1"/>
              </a:solidFill>
            </a:endParaRPr>
          </a:p>
        </p:txBody>
      </p:sp>
      <p:sp>
        <p:nvSpPr>
          <p:cNvPr id="12293" name="页脚占位符 3">
            <a:extLst>
              <a:ext uri="{FF2B5EF4-FFF2-40B4-BE49-F238E27FC236}">
                <a16:creationId xmlns:a16="http://schemas.microsoft.com/office/drawing/2014/main" id="{CA06B5A5-B571-4817-A4A8-B5F9A04EB8BF}"/>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2294" name="灯片编号占位符 4">
            <a:extLst>
              <a:ext uri="{FF2B5EF4-FFF2-40B4-BE49-F238E27FC236}">
                <a16:creationId xmlns:a16="http://schemas.microsoft.com/office/drawing/2014/main" id="{51348460-12DC-4158-9B67-966FAD1F7691}"/>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E1735C87-C7F0-4449-845B-C8CBE2A0443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086393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notesSlide" Target="../notesSlides/notesSlide1.xml"/><Relationship Id="rId2" Type="http://schemas.openxmlformats.org/officeDocument/2006/relationships/tags" Target="../tags/tag2.xml"/><Relationship Id="rId16"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2.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03.xml"/><Relationship Id="rId7" Type="http://schemas.openxmlformats.org/officeDocument/2006/relationships/image" Target="../media/image1.png"/><Relationship Id="rId12" Type="http://schemas.openxmlformats.org/officeDocument/2006/relationships/image" Target="../media/image14.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18.xml"/><Relationship Id="rId11" Type="http://schemas.openxmlformats.org/officeDocument/2006/relationships/image" Target="../media/image13.png"/><Relationship Id="rId5" Type="http://schemas.openxmlformats.org/officeDocument/2006/relationships/tags" Target="../tags/tag105.xml"/><Relationship Id="rId10" Type="http://schemas.openxmlformats.org/officeDocument/2006/relationships/image" Target="../media/image12.png"/><Relationship Id="rId4" Type="http://schemas.openxmlformats.org/officeDocument/2006/relationships/tags" Target="../tags/tag104.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08.xml"/><Relationship Id="rId7" Type="http://schemas.openxmlformats.org/officeDocument/2006/relationships/tags" Target="../tags/tag11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16.png"/><Relationship Id="rId5" Type="http://schemas.openxmlformats.org/officeDocument/2006/relationships/tags" Target="../tags/tag110.xml"/><Relationship Id="rId10" Type="http://schemas.openxmlformats.org/officeDocument/2006/relationships/image" Target="../media/image15.png"/><Relationship Id="rId4" Type="http://schemas.openxmlformats.org/officeDocument/2006/relationships/tags" Target="../tags/tag109.xml"/><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15.xml"/><Relationship Id="rId7" Type="http://schemas.openxmlformats.org/officeDocument/2006/relationships/tags" Target="../tags/tag119.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5" Type="http://schemas.openxmlformats.org/officeDocument/2006/relationships/tags" Target="../tags/tag117.xml"/><Relationship Id="rId10" Type="http://schemas.openxmlformats.org/officeDocument/2006/relationships/image" Target="../media/image17.jpg"/><Relationship Id="rId4" Type="http://schemas.openxmlformats.org/officeDocument/2006/relationships/tags" Target="../tags/tag116.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1.png"/><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image" Target="../media/image20.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image" Target="../media/image19.png"/><Relationship Id="rId5" Type="http://schemas.openxmlformats.org/officeDocument/2006/relationships/tags" Target="../tags/tag124.xml"/><Relationship Id="rId10" Type="http://schemas.openxmlformats.org/officeDocument/2006/relationships/image" Target="../media/image18.png"/><Relationship Id="rId4" Type="http://schemas.openxmlformats.org/officeDocument/2006/relationships/tags" Target="../tags/tag123.xml"/><Relationship Id="rId9" Type="http://schemas.openxmlformats.org/officeDocument/2006/relationships/image" Target="../media/image1.png"/><Relationship Id="rId1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29.xml"/><Relationship Id="rId7" Type="http://schemas.openxmlformats.org/officeDocument/2006/relationships/tags" Target="../tags/tag133.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image" Target="../media/image24.png"/><Relationship Id="rId5" Type="http://schemas.openxmlformats.org/officeDocument/2006/relationships/tags" Target="../tags/tag131.xml"/><Relationship Id="rId10" Type="http://schemas.openxmlformats.org/officeDocument/2006/relationships/image" Target="../media/image23.png"/><Relationship Id="rId4" Type="http://schemas.openxmlformats.org/officeDocument/2006/relationships/tags" Target="../tags/tag130.xml"/><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136.xml"/><Relationship Id="rId7" Type="http://schemas.openxmlformats.org/officeDocument/2006/relationships/tags" Target="../tags/tag140.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image" Target="../media/image27.png"/><Relationship Id="rId5" Type="http://schemas.openxmlformats.org/officeDocument/2006/relationships/tags" Target="../tags/tag138.xml"/><Relationship Id="rId10" Type="http://schemas.openxmlformats.org/officeDocument/2006/relationships/image" Target="../media/image26.png"/><Relationship Id="rId4" Type="http://schemas.openxmlformats.org/officeDocument/2006/relationships/tags" Target="../tags/tag137.xml"/><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43.xml"/><Relationship Id="rId7" Type="http://schemas.openxmlformats.org/officeDocument/2006/relationships/notesSlide" Target="../notesSlides/notesSlide3.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slideLayout" Target="../slideLayouts/slideLayout18.xml"/><Relationship Id="rId5" Type="http://schemas.openxmlformats.org/officeDocument/2006/relationships/tags" Target="../tags/tag145.xml"/><Relationship Id="rId10" Type="http://schemas.openxmlformats.org/officeDocument/2006/relationships/image" Target="../media/image29.png"/><Relationship Id="rId4" Type="http://schemas.openxmlformats.org/officeDocument/2006/relationships/tags" Target="../tags/tag144.xml"/><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48.xml"/><Relationship Id="rId7" Type="http://schemas.openxmlformats.org/officeDocument/2006/relationships/slideLayout" Target="../slideLayouts/slideLayout18.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154.xml"/><Relationship Id="rId7" Type="http://schemas.openxmlformats.org/officeDocument/2006/relationships/slideLayout" Target="../slideLayouts/slideLayout18.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160.xml"/><Relationship Id="rId7" Type="http://schemas.openxmlformats.org/officeDocument/2006/relationships/slideLayout" Target="../slideLayouts/slideLayout18.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3" Type="http://schemas.openxmlformats.org/officeDocument/2006/relationships/tags" Target="../tags/tag18.xml"/><Relationship Id="rId21" Type="http://schemas.openxmlformats.org/officeDocument/2006/relationships/image" Target="../media/image1.png"/><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notesSlide" Target="../notesSlides/notesSlide2.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10" Type="http://schemas.openxmlformats.org/officeDocument/2006/relationships/tags" Target="../tags/tag25.xml"/><Relationship Id="rId19" Type="http://schemas.openxmlformats.org/officeDocument/2006/relationships/slideLayout" Target="../slideLayouts/slideLayout18.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6.xml"/><Relationship Id="rId7" Type="http://schemas.openxmlformats.org/officeDocument/2006/relationships/notesSlide" Target="../notesSlides/notesSlide7.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slideLayout" Target="../slideLayouts/slideLayout18.xml"/><Relationship Id="rId5" Type="http://schemas.openxmlformats.org/officeDocument/2006/relationships/tags" Target="../tags/tag168.xml"/><Relationship Id="rId4" Type="http://schemas.openxmlformats.org/officeDocument/2006/relationships/tags" Target="../tags/tag167.xml"/></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1.xml"/><Relationship Id="rId7" Type="http://schemas.openxmlformats.org/officeDocument/2006/relationships/notesSlide" Target="../notesSlides/notesSlide8.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slideLayout" Target="../slideLayouts/slideLayout18.xml"/><Relationship Id="rId5" Type="http://schemas.openxmlformats.org/officeDocument/2006/relationships/tags" Target="../tags/tag173.xml"/><Relationship Id="rId10" Type="http://schemas.openxmlformats.org/officeDocument/2006/relationships/hyperlink" Target="mailto:31801293@stu.zucc.edu.cn" TargetMode="External"/><Relationship Id="rId4" Type="http://schemas.openxmlformats.org/officeDocument/2006/relationships/tags" Target="../tags/tag172.xml"/><Relationship Id="rId9" Type="http://schemas.openxmlformats.org/officeDocument/2006/relationships/hyperlink" Target="mailto:31803067@stu.zucc.edu.cn"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6.xml"/><Relationship Id="rId7" Type="http://schemas.openxmlformats.org/officeDocument/2006/relationships/notesSlide" Target="../notesSlides/notesSlide9.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slideLayout" Target="../slideLayouts/slideLayout18.xml"/><Relationship Id="rId5" Type="http://schemas.openxmlformats.org/officeDocument/2006/relationships/tags" Target="../tags/tag178.xml"/><Relationship Id="rId10" Type="http://schemas.openxmlformats.org/officeDocument/2006/relationships/hyperlink" Target="mailto:31801293@stu.zucc.edu.cn" TargetMode="External"/><Relationship Id="rId4" Type="http://schemas.openxmlformats.org/officeDocument/2006/relationships/tags" Target="../tags/tag177.xml"/><Relationship Id="rId9" Type="http://schemas.openxmlformats.org/officeDocument/2006/relationships/hyperlink" Target="mailto:31803067@stu.zucc.edu.cn"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81.xml"/><Relationship Id="rId7" Type="http://schemas.openxmlformats.org/officeDocument/2006/relationships/notesSlide" Target="../notesSlides/notesSlide10.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slideLayout" Target="../slideLayouts/slideLayout18.xml"/><Relationship Id="rId5" Type="http://schemas.openxmlformats.org/officeDocument/2006/relationships/tags" Target="../tags/tag183.xml"/><Relationship Id="rId4" Type="http://schemas.openxmlformats.org/officeDocument/2006/relationships/tags" Target="../tags/tag182.xml"/></Relationships>
</file>

<file path=ppt/slides/_rels/slide24.xml.rels><?xml version="1.0" encoding="UTF-8" standalone="yes"?>
<Relationships xmlns="http://schemas.openxmlformats.org/package/2006/relationships"><Relationship Id="rId8" Type="http://schemas.openxmlformats.org/officeDocument/2006/relationships/tags" Target="../tags/tag191.xml"/><Relationship Id="rId13" Type="http://schemas.openxmlformats.org/officeDocument/2006/relationships/notesSlide" Target="../notesSlides/notesSlide11.xml"/><Relationship Id="rId3" Type="http://schemas.openxmlformats.org/officeDocument/2006/relationships/tags" Target="../tags/tag186.xml"/><Relationship Id="rId7" Type="http://schemas.openxmlformats.org/officeDocument/2006/relationships/tags" Target="../tags/tag190.xml"/><Relationship Id="rId12" Type="http://schemas.openxmlformats.org/officeDocument/2006/relationships/slideLayout" Target="../slideLayouts/slideLayout18.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tags" Target="../tags/tag189.xml"/><Relationship Id="rId11" Type="http://schemas.openxmlformats.org/officeDocument/2006/relationships/tags" Target="../tags/tag194.xml"/><Relationship Id="rId5" Type="http://schemas.openxmlformats.org/officeDocument/2006/relationships/tags" Target="../tags/tag188.xml"/><Relationship Id="rId10" Type="http://schemas.openxmlformats.org/officeDocument/2006/relationships/tags" Target="../tags/tag193.xml"/><Relationship Id="rId4" Type="http://schemas.openxmlformats.org/officeDocument/2006/relationships/tags" Target="../tags/tag187.xml"/><Relationship Id="rId9" Type="http://schemas.openxmlformats.org/officeDocument/2006/relationships/tags" Target="../tags/tag192.xml"/><Relationship Id="rId14" Type="http://schemas.openxmlformats.org/officeDocument/2006/relationships/image" Target="../media/image1.png"/></Relationships>
</file>

<file path=ppt/slides/_rels/slide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97.xml"/><Relationship Id="rId7" Type="http://schemas.openxmlformats.org/officeDocument/2006/relationships/notesSlide" Target="../notesSlides/notesSlide12.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slideLayout" Target="../slideLayouts/slideLayout18.xml"/><Relationship Id="rId5" Type="http://schemas.openxmlformats.org/officeDocument/2006/relationships/tags" Target="../tags/tag199.xml"/><Relationship Id="rId10" Type="http://schemas.openxmlformats.org/officeDocument/2006/relationships/image" Target="../media/image31.png"/><Relationship Id="rId4" Type="http://schemas.openxmlformats.org/officeDocument/2006/relationships/tags" Target="../tags/tag198.xml"/><Relationship Id="rId9"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tags" Target="../tags/tag207.xml"/><Relationship Id="rId13" Type="http://schemas.openxmlformats.org/officeDocument/2006/relationships/slideLayout" Target="../slideLayouts/slideLayout18.xml"/><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tags" Target="../tags/tag211.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tags" Target="../tags/tag210.xml"/><Relationship Id="rId5" Type="http://schemas.openxmlformats.org/officeDocument/2006/relationships/tags" Target="../tags/tag204.xml"/><Relationship Id="rId10" Type="http://schemas.openxmlformats.org/officeDocument/2006/relationships/tags" Target="../tags/tag209.xml"/><Relationship Id="rId4" Type="http://schemas.openxmlformats.org/officeDocument/2006/relationships/tags" Target="../tags/tag203.xml"/><Relationship Id="rId9" Type="http://schemas.openxmlformats.org/officeDocument/2006/relationships/tags" Target="../tags/tag208.xml"/><Relationship Id="rId14"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tags" Target="../tags/tag219.xml"/><Relationship Id="rId13" Type="http://schemas.openxmlformats.org/officeDocument/2006/relationships/tags" Target="../tags/tag224.xml"/><Relationship Id="rId18" Type="http://schemas.openxmlformats.org/officeDocument/2006/relationships/tags" Target="../tags/tag229.xml"/><Relationship Id="rId26" Type="http://schemas.openxmlformats.org/officeDocument/2006/relationships/image" Target="../media/image32.png"/><Relationship Id="rId3" Type="http://schemas.openxmlformats.org/officeDocument/2006/relationships/tags" Target="../tags/tag214.xml"/><Relationship Id="rId21" Type="http://schemas.openxmlformats.org/officeDocument/2006/relationships/tags" Target="../tags/tag232.xml"/><Relationship Id="rId7" Type="http://schemas.openxmlformats.org/officeDocument/2006/relationships/tags" Target="../tags/tag218.xml"/><Relationship Id="rId12" Type="http://schemas.openxmlformats.org/officeDocument/2006/relationships/tags" Target="../tags/tag223.xml"/><Relationship Id="rId17" Type="http://schemas.openxmlformats.org/officeDocument/2006/relationships/tags" Target="../tags/tag228.xml"/><Relationship Id="rId25" Type="http://schemas.openxmlformats.org/officeDocument/2006/relationships/image" Target="../media/image1.png"/><Relationship Id="rId2" Type="http://schemas.openxmlformats.org/officeDocument/2006/relationships/tags" Target="../tags/tag213.xml"/><Relationship Id="rId16" Type="http://schemas.openxmlformats.org/officeDocument/2006/relationships/tags" Target="../tags/tag227.xml"/><Relationship Id="rId20" Type="http://schemas.openxmlformats.org/officeDocument/2006/relationships/tags" Target="../tags/tag231.xml"/><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tags" Target="../tags/tag222.xml"/><Relationship Id="rId24" Type="http://schemas.openxmlformats.org/officeDocument/2006/relationships/slideLayout" Target="../slideLayouts/slideLayout18.xml"/><Relationship Id="rId5" Type="http://schemas.openxmlformats.org/officeDocument/2006/relationships/tags" Target="../tags/tag216.xml"/><Relationship Id="rId15" Type="http://schemas.openxmlformats.org/officeDocument/2006/relationships/tags" Target="../tags/tag226.xml"/><Relationship Id="rId23" Type="http://schemas.openxmlformats.org/officeDocument/2006/relationships/tags" Target="../tags/tag234.xml"/><Relationship Id="rId10" Type="http://schemas.openxmlformats.org/officeDocument/2006/relationships/tags" Target="../tags/tag221.xml"/><Relationship Id="rId19" Type="http://schemas.openxmlformats.org/officeDocument/2006/relationships/tags" Target="../tags/tag230.xml"/><Relationship Id="rId4" Type="http://schemas.openxmlformats.org/officeDocument/2006/relationships/tags" Target="../tags/tag215.xml"/><Relationship Id="rId9" Type="http://schemas.openxmlformats.org/officeDocument/2006/relationships/tags" Target="../tags/tag220.xml"/><Relationship Id="rId14" Type="http://schemas.openxmlformats.org/officeDocument/2006/relationships/tags" Target="../tags/tag225.xml"/><Relationship Id="rId22" Type="http://schemas.openxmlformats.org/officeDocument/2006/relationships/tags" Target="../tags/tag233.xml"/></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237.xml"/><Relationship Id="rId7" Type="http://schemas.openxmlformats.org/officeDocument/2006/relationships/image" Target="../media/image1.png"/><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slideLayout" Target="../slideLayouts/slideLayout18.xml"/><Relationship Id="rId5" Type="http://schemas.openxmlformats.org/officeDocument/2006/relationships/tags" Target="../tags/tag239.xml"/><Relationship Id="rId4" Type="http://schemas.openxmlformats.org/officeDocument/2006/relationships/tags" Target="../tags/tag238.xml"/></Relationships>
</file>

<file path=ppt/slides/_rels/slide29.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tags" Target="../tags/tag252.xml"/><Relationship Id="rId18" Type="http://schemas.openxmlformats.org/officeDocument/2006/relationships/tags" Target="../tags/tag257.xml"/><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tags" Target="../tags/tag251.xml"/><Relationship Id="rId17" Type="http://schemas.openxmlformats.org/officeDocument/2006/relationships/tags" Target="../tags/tag256.xml"/><Relationship Id="rId2" Type="http://schemas.openxmlformats.org/officeDocument/2006/relationships/tags" Target="../tags/tag241.xml"/><Relationship Id="rId16" Type="http://schemas.openxmlformats.org/officeDocument/2006/relationships/tags" Target="../tags/tag255.xml"/><Relationship Id="rId20" Type="http://schemas.openxmlformats.org/officeDocument/2006/relationships/image" Target="../media/image1.png"/><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5" Type="http://schemas.openxmlformats.org/officeDocument/2006/relationships/tags" Target="../tags/tag244.xml"/><Relationship Id="rId15" Type="http://schemas.openxmlformats.org/officeDocument/2006/relationships/tags" Target="../tags/tag254.xml"/><Relationship Id="rId10" Type="http://schemas.openxmlformats.org/officeDocument/2006/relationships/tags" Target="../tags/tag249.xml"/><Relationship Id="rId19" Type="http://schemas.openxmlformats.org/officeDocument/2006/relationships/slideLayout" Target="../slideLayouts/slideLayout18.xml"/><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tags" Target="../tags/tag253.xml"/></Relationships>
</file>

<file path=ppt/slides/_rels/slide3.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slideLayout" Target="../slideLayouts/slideLayout18.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tags" Target="../tags/tag45.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tags" Target="../tags/tag265.xml"/><Relationship Id="rId13" Type="http://schemas.openxmlformats.org/officeDocument/2006/relationships/image" Target="../media/image1.png"/><Relationship Id="rId3" Type="http://schemas.openxmlformats.org/officeDocument/2006/relationships/tags" Target="../tags/tag260.xml"/><Relationship Id="rId7" Type="http://schemas.openxmlformats.org/officeDocument/2006/relationships/tags" Target="../tags/tag264.xml"/><Relationship Id="rId12" Type="http://schemas.openxmlformats.org/officeDocument/2006/relationships/slideLayout" Target="../slideLayouts/slideLayout18.xml"/><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tags" Target="../tags/tag263.xml"/><Relationship Id="rId11" Type="http://schemas.openxmlformats.org/officeDocument/2006/relationships/tags" Target="../tags/tag268.xml"/><Relationship Id="rId5" Type="http://schemas.openxmlformats.org/officeDocument/2006/relationships/tags" Target="../tags/tag262.xml"/><Relationship Id="rId10" Type="http://schemas.openxmlformats.org/officeDocument/2006/relationships/tags" Target="../tags/tag267.xml"/><Relationship Id="rId4" Type="http://schemas.openxmlformats.org/officeDocument/2006/relationships/tags" Target="../tags/tag261.xml"/><Relationship Id="rId9" Type="http://schemas.openxmlformats.org/officeDocument/2006/relationships/tags" Target="../tags/tag266.xml"/></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tags" Target="../tags/tag271.xml"/><Relationship Id="rId7" Type="http://schemas.openxmlformats.org/officeDocument/2006/relationships/image" Target="../media/image1.png"/><Relationship Id="rId12" Type="http://schemas.openxmlformats.org/officeDocument/2006/relationships/image" Target="../media/image38.png"/><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slideLayout" Target="../slideLayouts/slideLayout18.xml"/><Relationship Id="rId11" Type="http://schemas.openxmlformats.org/officeDocument/2006/relationships/image" Target="../media/image37.png"/><Relationship Id="rId5" Type="http://schemas.openxmlformats.org/officeDocument/2006/relationships/tags" Target="../tags/tag273.xml"/><Relationship Id="rId10" Type="http://schemas.openxmlformats.org/officeDocument/2006/relationships/image" Target="../media/image36.png"/><Relationship Id="rId4" Type="http://schemas.openxmlformats.org/officeDocument/2006/relationships/tags" Target="../tags/tag272.xml"/><Relationship Id="rId9" Type="http://schemas.openxmlformats.org/officeDocument/2006/relationships/image" Target="../media/image35.png"/></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tags" Target="../tags/tag276.xml"/><Relationship Id="rId7" Type="http://schemas.openxmlformats.org/officeDocument/2006/relationships/image" Target="../media/image1.png"/><Relationship Id="rId12" Type="http://schemas.openxmlformats.org/officeDocument/2006/relationships/image" Target="../media/image44.png"/><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slideLayout" Target="../slideLayouts/slideLayout18.xml"/><Relationship Id="rId11" Type="http://schemas.openxmlformats.org/officeDocument/2006/relationships/image" Target="../media/image43.png"/><Relationship Id="rId5" Type="http://schemas.openxmlformats.org/officeDocument/2006/relationships/tags" Target="../tags/tag278.xml"/><Relationship Id="rId10" Type="http://schemas.openxmlformats.org/officeDocument/2006/relationships/image" Target="../media/image42.png"/><Relationship Id="rId4" Type="http://schemas.openxmlformats.org/officeDocument/2006/relationships/tags" Target="../tags/tag277.xml"/><Relationship Id="rId9" Type="http://schemas.openxmlformats.org/officeDocument/2006/relationships/image" Target="../media/image41.png"/></Relationships>
</file>

<file path=ppt/slides/_rels/slide3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81.xml"/><Relationship Id="rId7" Type="http://schemas.openxmlformats.org/officeDocument/2006/relationships/slideLayout" Target="../slideLayouts/slideLayout18.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tags" Target="../tags/tag284.xml"/><Relationship Id="rId5" Type="http://schemas.openxmlformats.org/officeDocument/2006/relationships/tags" Target="../tags/tag283.xml"/><Relationship Id="rId10" Type="http://schemas.openxmlformats.org/officeDocument/2006/relationships/image" Target="../media/image47.png"/><Relationship Id="rId4" Type="http://schemas.openxmlformats.org/officeDocument/2006/relationships/tags" Target="../tags/tag282.xml"/><Relationship Id="rId9" Type="http://schemas.openxmlformats.org/officeDocument/2006/relationships/image" Target="../media/image46.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87.xml"/><Relationship Id="rId7" Type="http://schemas.openxmlformats.org/officeDocument/2006/relationships/tags" Target="../tags/tag291.xml"/><Relationship Id="rId12" Type="http://schemas.openxmlformats.org/officeDocument/2006/relationships/image" Target="../media/image50.png"/><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tags" Target="../tags/tag290.xml"/><Relationship Id="rId11" Type="http://schemas.openxmlformats.org/officeDocument/2006/relationships/image" Target="../media/image49.png"/><Relationship Id="rId5" Type="http://schemas.openxmlformats.org/officeDocument/2006/relationships/tags" Target="../tags/tag289.xml"/><Relationship Id="rId10" Type="http://schemas.openxmlformats.org/officeDocument/2006/relationships/image" Target="../media/image48.png"/><Relationship Id="rId4" Type="http://schemas.openxmlformats.org/officeDocument/2006/relationships/tags" Target="../tags/tag288.xml"/><Relationship Id="rId9" Type="http://schemas.openxmlformats.org/officeDocument/2006/relationships/image" Target="../media/image1.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54.png"/><Relationship Id="rId3" Type="http://schemas.openxmlformats.org/officeDocument/2006/relationships/tags" Target="../tags/tag294.xml"/><Relationship Id="rId7" Type="http://schemas.openxmlformats.org/officeDocument/2006/relationships/tags" Target="../tags/tag298.xml"/><Relationship Id="rId12" Type="http://schemas.openxmlformats.org/officeDocument/2006/relationships/image" Target="../media/image53.png"/><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image" Target="../media/image52.png"/><Relationship Id="rId5" Type="http://schemas.openxmlformats.org/officeDocument/2006/relationships/tags" Target="../tags/tag296.xml"/><Relationship Id="rId10" Type="http://schemas.openxmlformats.org/officeDocument/2006/relationships/image" Target="../media/image51.png"/><Relationship Id="rId4" Type="http://schemas.openxmlformats.org/officeDocument/2006/relationships/tags" Target="../tags/tag295.xml"/><Relationship Id="rId9" Type="http://schemas.openxmlformats.org/officeDocument/2006/relationships/image" Target="../media/image1.png"/></Relationships>
</file>

<file path=ppt/slides/_rels/slide3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01.xml"/><Relationship Id="rId7" Type="http://schemas.openxmlformats.org/officeDocument/2006/relationships/notesSlide" Target="../notesSlides/notesSlide13.xml"/><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slideLayout" Target="../slideLayouts/slideLayout18.xml"/><Relationship Id="rId5" Type="http://schemas.openxmlformats.org/officeDocument/2006/relationships/tags" Target="../tags/tag303.xml"/><Relationship Id="rId10" Type="http://schemas.openxmlformats.org/officeDocument/2006/relationships/image" Target="../media/image56.png"/><Relationship Id="rId4" Type="http://schemas.openxmlformats.org/officeDocument/2006/relationships/tags" Target="../tags/tag302.xml"/><Relationship Id="rId9" Type="http://schemas.openxmlformats.org/officeDocument/2006/relationships/image" Target="../media/image55.png"/></Relationships>
</file>

<file path=ppt/slides/_rels/slide37.xml.rels><?xml version="1.0" encoding="UTF-8" standalone="yes"?>
<Relationships xmlns="http://schemas.openxmlformats.org/package/2006/relationships"><Relationship Id="rId8" Type="http://schemas.openxmlformats.org/officeDocument/2006/relationships/tags" Target="../tags/tag311.xml"/><Relationship Id="rId13" Type="http://schemas.openxmlformats.org/officeDocument/2006/relationships/image" Target="../media/image58.png"/><Relationship Id="rId3" Type="http://schemas.openxmlformats.org/officeDocument/2006/relationships/tags" Target="../tags/tag306.xml"/><Relationship Id="rId7" Type="http://schemas.openxmlformats.org/officeDocument/2006/relationships/tags" Target="../tags/tag310.xml"/><Relationship Id="rId12" Type="http://schemas.openxmlformats.org/officeDocument/2006/relationships/image" Target="../media/image57.png"/><Relationship Id="rId2" Type="http://schemas.openxmlformats.org/officeDocument/2006/relationships/tags" Target="../tags/tag305.xml"/><Relationship Id="rId1" Type="http://schemas.openxmlformats.org/officeDocument/2006/relationships/tags" Target="../tags/tag304.xml"/><Relationship Id="rId6" Type="http://schemas.openxmlformats.org/officeDocument/2006/relationships/tags" Target="../tags/tag309.xml"/><Relationship Id="rId11" Type="http://schemas.openxmlformats.org/officeDocument/2006/relationships/image" Target="../media/image1.png"/><Relationship Id="rId5" Type="http://schemas.openxmlformats.org/officeDocument/2006/relationships/tags" Target="../tags/tag308.xml"/><Relationship Id="rId10" Type="http://schemas.openxmlformats.org/officeDocument/2006/relationships/slideLayout" Target="../slideLayouts/slideLayout18.xml"/><Relationship Id="rId4" Type="http://schemas.openxmlformats.org/officeDocument/2006/relationships/tags" Target="../tags/tag307.xml"/><Relationship Id="rId9" Type="http://schemas.openxmlformats.org/officeDocument/2006/relationships/tags" Target="../tags/tag312.xml"/><Relationship Id="rId14" Type="http://schemas.openxmlformats.org/officeDocument/2006/relationships/image" Target="../media/image59.png"/></Relationships>
</file>

<file path=ppt/slides/_rels/slide3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315.xml"/><Relationship Id="rId7" Type="http://schemas.openxmlformats.org/officeDocument/2006/relationships/image" Target="../media/image1.png"/><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slideLayout" Target="../slideLayouts/slideLayout18.xml"/><Relationship Id="rId11" Type="http://schemas.openxmlformats.org/officeDocument/2006/relationships/image" Target="../media/image52.png"/><Relationship Id="rId5" Type="http://schemas.openxmlformats.org/officeDocument/2006/relationships/tags" Target="../tags/tag317.xml"/><Relationship Id="rId10" Type="http://schemas.openxmlformats.org/officeDocument/2006/relationships/image" Target="../media/image51.png"/><Relationship Id="rId4" Type="http://schemas.openxmlformats.org/officeDocument/2006/relationships/tags" Target="../tags/tag316.xml"/><Relationship Id="rId9" Type="http://schemas.openxmlformats.org/officeDocument/2006/relationships/image" Target="../media/image61.png"/></Relationships>
</file>

<file path=ppt/slides/_rels/slide39.xml.rels><?xml version="1.0" encoding="UTF-8" standalone="yes"?>
<Relationships xmlns="http://schemas.openxmlformats.org/package/2006/relationships"><Relationship Id="rId8" Type="http://schemas.openxmlformats.org/officeDocument/2006/relationships/tags" Target="../tags/tag325.xml"/><Relationship Id="rId3" Type="http://schemas.openxmlformats.org/officeDocument/2006/relationships/tags" Target="../tags/tag320.xml"/><Relationship Id="rId7" Type="http://schemas.openxmlformats.org/officeDocument/2006/relationships/tags" Target="../tags/tag324.xml"/><Relationship Id="rId2" Type="http://schemas.openxmlformats.org/officeDocument/2006/relationships/tags" Target="../tags/tag319.xml"/><Relationship Id="rId1" Type="http://schemas.openxmlformats.org/officeDocument/2006/relationships/tags" Target="../tags/tag318.xml"/><Relationship Id="rId6" Type="http://schemas.openxmlformats.org/officeDocument/2006/relationships/tags" Target="../tags/tag323.xml"/><Relationship Id="rId11" Type="http://schemas.openxmlformats.org/officeDocument/2006/relationships/image" Target="../media/image1.png"/><Relationship Id="rId5" Type="http://schemas.openxmlformats.org/officeDocument/2006/relationships/tags" Target="../tags/tag322.xml"/><Relationship Id="rId10" Type="http://schemas.openxmlformats.org/officeDocument/2006/relationships/slideLayout" Target="../slideLayouts/slideLayout18.xml"/><Relationship Id="rId4" Type="http://schemas.openxmlformats.org/officeDocument/2006/relationships/tags" Target="../tags/tag321.xml"/><Relationship Id="rId9" Type="http://schemas.openxmlformats.org/officeDocument/2006/relationships/tags" Target="../tags/tag326.xml"/></Relationships>
</file>

<file path=ppt/slides/_rels/slide4.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tags" Target="../tags/tag63.xml"/><Relationship Id="rId3" Type="http://schemas.openxmlformats.org/officeDocument/2006/relationships/tags" Target="../tags/tag48.xml"/><Relationship Id="rId21" Type="http://schemas.openxmlformats.org/officeDocument/2006/relationships/image" Target="../media/image1.png"/><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tags" Target="../tags/tag62.xml"/><Relationship Id="rId2" Type="http://schemas.openxmlformats.org/officeDocument/2006/relationships/tags" Target="../tags/tag47.xml"/><Relationship Id="rId16" Type="http://schemas.openxmlformats.org/officeDocument/2006/relationships/tags" Target="../tags/tag61.xml"/><Relationship Id="rId20" Type="http://schemas.openxmlformats.org/officeDocument/2006/relationships/slideLayout" Target="../slideLayouts/slideLayout18.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tags" Target="../tags/tag60.xml"/><Relationship Id="rId10" Type="http://schemas.openxmlformats.org/officeDocument/2006/relationships/tags" Target="../tags/tag55.xml"/><Relationship Id="rId19" Type="http://schemas.openxmlformats.org/officeDocument/2006/relationships/tags" Target="../tags/tag64.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 Id="rId22"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329.xml"/><Relationship Id="rId7" Type="http://schemas.openxmlformats.org/officeDocument/2006/relationships/image" Target="../media/image1.png"/><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slideLayout" Target="../slideLayouts/slideLayout18.xml"/><Relationship Id="rId5" Type="http://schemas.openxmlformats.org/officeDocument/2006/relationships/tags" Target="../tags/tag331.xml"/><Relationship Id="rId4" Type="http://schemas.openxmlformats.org/officeDocument/2006/relationships/tags" Target="../tags/tag330.xml"/></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34.xml"/><Relationship Id="rId7" Type="http://schemas.openxmlformats.org/officeDocument/2006/relationships/tags" Target="../tags/tag338.xml"/><Relationship Id="rId12" Type="http://schemas.openxmlformats.org/officeDocument/2006/relationships/image" Target="../media/image65.png"/><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tags" Target="../tags/tag337.xml"/><Relationship Id="rId11" Type="http://schemas.openxmlformats.org/officeDocument/2006/relationships/image" Target="../media/image64.png"/><Relationship Id="rId5" Type="http://schemas.openxmlformats.org/officeDocument/2006/relationships/tags" Target="../tags/tag336.xml"/><Relationship Id="rId10" Type="http://schemas.openxmlformats.org/officeDocument/2006/relationships/image" Target="../media/image63.png"/><Relationship Id="rId4" Type="http://schemas.openxmlformats.org/officeDocument/2006/relationships/tags" Target="../tags/tag335.xml"/><Relationship Id="rId9" Type="http://schemas.openxmlformats.org/officeDocument/2006/relationships/image" Target="../media/image1.png"/></Relationships>
</file>

<file path=ppt/slides/_rels/slide4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341.xml"/><Relationship Id="rId7" Type="http://schemas.openxmlformats.org/officeDocument/2006/relationships/image" Target="../media/image1.png"/><Relationship Id="rId2" Type="http://schemas.openxmlformats.org/officeDocument/2006/relationships/tags" Target="../tags/tag340.xml"/><Relationship Id="rId1" Type="http://schemas.openxmlformats.org/officeDocument/2006/relationships/tags" Target="../tags/tag339.xml"/><Relationship Id="rId6" Type="http://schemas.openxmlformats.org/officeDocument/2006/relationships/slideLayout" Target="../slideLayouts/slideLayout18.xml"/><Relationship Id="rId5" Type="http://schemas.openxmlformats.org/officeDocument/2006/relationships/tags" Target="../tags/tag343.xml"/><Relationship Id="rId4" Type="http://schemas.openxmlformats.org/officeDocument/2006/relationships/tags" Target="../tags/tag342.xml"/><Relationship Id="rId9" Type="http://schemas.openxmlformats.org/officeDocument/2006/relationships/image" Target="../media/image67.pn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46.xml"/><Relationship Id="rId7" Type="http://schemas.openxmlformats.org/officeDocument/2006/relationships/tags" Target="../tags/tag350.xml"/><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tags" Target="../tags/tag349.xml"/><Relationship Id="rId5" Type="http://schemas.openxmlformats.org/officeDocument/2006/relationships/tags" Target="../tags/tag348.xml"/><Relationship Id="rId10" Type="http://schemas.openxmlformats.org/officeDocument/2006/relationships/image" Target="../media/image68.png"/><Relationship Id="rId4" Type="http://schemas.openxmlformats.org/officeDocument/2006/relationships/tags" Target="../tags/tag347.xml"/><Relationship Id="rId9" Type="http://schemas.openxmlformats.org/officeDocument/2006/relationships/image" Target="../media/image1.png"/></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53.xml"/><Relationship Id="rId7" Type="http://schemas.openxmlformats.org/officeDocument/2006/relationships/tags" Target="../tags/tag357.xml"/><Relationship Id="rId2" Type="http://schemas.openxmlformats.org/officeDocument/2006/relationships/tags" Target="../tags/tag352.xml"/><Relationship Id="rId1" Type="http://schemas.openxmlformats.org/officeDocument/2006/relationships/tags" Target="../tags/tag351.xml"/><Relationship Id="rId6" Type="http://schemas.openxmlformats.org/officeDocument/2006/relationships/tags" Target="../tags/tag356.xml"/><Relationship Id="rId5" Type="http://schemas.openxmlformats.org/officeDocument/2006/relationships/tags" Target="../tags/tag355.xml"/><Relationship Id="rId10" Type="http://schemas.openxmlformats.org/officeDocument/2006/relationships/image" Target="../media/image69.png"/><Relationship Id="rId4" Type="http://schemas.openxmlformats.org/officeDocument/2006/relationships/tags" Target="../tags/tag354.xml"/><Relationship Id="rId9" Type="http://schemas.openxmlformats.org/officeDocument/2006/relationships/image" Target="../media/image1.pn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60.xml"/><Relationship Id="rId7" Type="http://schemas.openxmlformats.org/officeDocument/2006/relationships/tags" Target="../tags/tag364.xml"/><Relationship Id="rId2" Type="http://schemas.openxmlformats.org/officeDocument/2006/relationships/tags" Target="../tags/tag359.xml"/><Relationship Id="rId1" Type="http://schemas.openxmlformats.org/officeDocument/2006/relationships/tags" Target="../tags/tag358.xml"/><Relationship Id="rId6" Type="http://schemas.openxmlformats.org/officeDocument/2006/relationships/tags" Target="../tags/tag363.xml"/><Relationship Id="rId5" Type="http://schemas.openxmlformats.org/officeDocument/2006/relationships/tags" Target="../tags/tag362.xml"/><Relationship Id="rId10" Type="http://schemas.openxmlformats.org/officeDocument/2006/relationships/image" Target="../media/image70.png"/><Relationship Id="rId4" Type="http://schemas.openxmlformats.org/officeDocument/2006/relationships/tags" Target="../tags/tag361.xml"/><Relationship Id="rId9" Type="http://schemas.openxmlformats.org/officeDocument/2006/relationships/image" Target="../media/image1.pn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67.xml"/><Relationship Id="rId7" Type="http://schemas.openxmlformats.org/officeDocument/2006/relationships/tags" Target="../tags/tag371.xml"/><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tags" Target="../tags/tag370.xml"/><Relationship Id="rId5" Type="http://schemas.openxmlformats.org/officeDocument/2006/relationships/tags" Target="../tags/tag369.xml"/><Relationship Id="rId10" Type="http://schemas.openxmlformats.org/officeDocument/2006/relationships/image" Target="../media/image71.png"/><Relationship Id="rId4" Type="http://schemas.openxmlformats.org/officeDocument/2006/relationships/tags" Target="../tags/tag368.xml"/><Relationship Id="rId9" Type="http://schemas.openxmlformats.org/officeDocument/2006/relationships/image" Target="../media/image1.png"/></Relationships>
</file>

<file path=ppt/slides/_rels/slide47.xml.rels><?xml version="1.0" encoding="UTF-8" standalone="yes"?>
<Relationships xmlns="http://schemas.openxmlformats.org/package/2006/relationships"><Relationship Id="rId8" Type="http://schemas.openxmlformats.org/officeDocument/2006/relationships/tags" Target="../tags/tag379.xml"/><Relationship Id="rId3" Type="http://schemas.openxmlformats.org/officeDocument/2006/relationships/tags" Target="../tags/tag374.xml"/><Relationship Id="rId7" Type="http://schemas.openxmlformats.org/officeDocument/2006/relationships/tags" Target="../tags/tag378.xml"/><Relationship Id="rId2" Type="http://schemas.openxmlformats.org/officeDocument/2006/relationships/tags" Target="../tags/tag373.xml"/><Relationship Id="rId1" Type="http://schemas.openxmlformats.org/officeDocument/2006/relationships/tags" Target="../tags/tag372.xml"/><Relationship Id="rId6" Type="http://schemas.openxmlformats.org/officeDocument/2006/relationships/tags" Target="../tags/tag377.xml"/><Relationship Id="rId11" Type="http://schemas.openxmlformats.org/officeDocument/2006/relationships/image" Target="../media/image1.png"/><Relationship Id="rId5" Type="http://schemas.openxmlformats.org/officeDocument/2006/relationships/tags" Target="../tags/tag376.xml"/><Relationship Id="rId10" Type="http://schemas.openxmlformats.org/officeDocument/2006/relationships/slideLayout" Target="../slideLayouts/slideLayout18.xml"/><Relationship Id="rId4" Type="http://schemas.openxmlformats.org/officeDocument/2006/relationships/tags" Target="../tags/tag375.xml"/><Relationship Id="rId9" Type="http://schemas.openxmlformats.org/officeDocument/2006/relationships/tags" Target="../tags/tag380.xml"/></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83.xml"/><Relationship Id="rId7" Type="http://schemas.openxmlformats.org/officeDocument/2006/relationships/tags" Target="../tags/tag387.xml"/><Relationship Id="rId2" Type="http://schemas.openxmlformats.org/officeDocument/2006/relationships/tags" Target="../tags/tag382.xml"/><Relationship Id="rId1" Type="http://schemas.openxmlformats.org/officeDocument/2006/relationships/tags" Target="../tags/tag381.xml"/><Relationship Id="rId6" Type="http://schemas.openxmlformats.org/officeDocument/2006/relationships/tags" Target="../tags/tag386.xml"/><Relationship Id="rId5" Type="http://schemas.openxmlformats.org/officeDocument/2006/relationships/tags" Target="../tags/tag385.xml"/><Relationship Id="rId4" Type="http://schemas.openxmlformats.org/officeDocument/2006/relationships/tags" Target="../tags/tag384.xml"/><Relationship Id="rId9" Type="http://schemas.openxmlformats.org/officeDocument/2006/relationships/image" Target="../media/image1.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90.xml"/><Relationship Id="rId7" Type="http://schemas.openxmlformats.org/officeDocument/2006/relationships/tags" Target="../tags/tag394.xml"/><Relationship Id="rId2" Type="http://schemas.openxmlformats.org/officeDocument/2006/relationships/tags" Target="../tags/tag389.xml"/><Relationship Id="rId1" Type="http://schemas.openxmlformats.org/officeDocument/2006/relationships/tags" Target="../tags/tag388.xml"/><Relationship Id="rId6" Type="http://schemas.openxmlformats.org/officeDocument/2006/relationships/tags" Target="../tags/tag393.xml"/><Relationship Id="rId5" Type="http://schemas.openxmlformats.org/officeDocument/2006/relationships/tags" Target="../tags/tag392.xml"/><Relationship Id="rId4" Type="http://schemas.openxmlformats.org/officeDocument/2006/relationships/tags" Target="../tags/tag391.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slideLayout" Target="../slideLayouts/slideLayout18.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tags" Target="../tags/tag76.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5" Type="http://schemas.openxmlformats.org/officeDocument/2006/relationships/tags" Target="../tags/tag69.xml"/><Relationship Id="rId10" Type="http://schemas.openxmlformats.org/officeDocument/2006/relationships/tags" Target="../tags/tag74.xml"/><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97.xml"/><Relationship Id="rId7" Type="http://schemas.openxmlformats.org/officeDocument/2006/relationships/tags" Target="../tags/tag401.xml"/><Relationship Id="rId12" Type="http://schemas.openxmlformats.org/officeDocument/2006/relationships/image" Target="../media/image74.png"/><Relationship Id="rId2" Type="http://schemas.openxmlformats.org/officeDocument/2006/relationships/tags" Target="../tags/tag396.xml"/><Relationship Id="rId1" Type="http://schemas.openxmlformats.org/officeDocument/2006/relationships/tags" Target="../tags/tag395.xml"/><Relationship Id="rId6" Type="http://schemas.openxmlformats.org/officeDocument/2006/relationships/tags" Target="../tags/tag400.xml"/><Relationship Id="rId11" Type="http://schemas.openxmlformats.org/officeDocument/2006/relationships/image" Target="../media/image73.png"/><Relationship Id="rId5" Type="http://schemas.openxmlformats.org/officeDocument/2006/relationships/tags" Target="../tags/tag399.xml"/><Relationship Id="rId10" Type="http://schemas.openxmlformats.org/officeDocument/2006/relationships/image" Target="../media/image72.png"/><Relationship Id="rId4" Type="http://schemas.openxmlformats.org/officeDocument/2006/relationships/tags" Target="../tags/tag398.xml"/><Relationship Id="rId9" Type="http://schemas.openxmlformats.org/officeDocument/2006/relationships/image" Target="../media/image1.png"/></Relationships>
</file>

<file path=ppt/slides/_rels/slide51.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tags" Target="../tags/tag404.xml"/><Relationship Id="rId7" Type="http://schemas.openxmlformats.org/officeDocument/2006/relationships/image" Target="../media/image1.png"/><Relationship Id="rId12" Type="http://schemas.openxmlformats.org/officeDocument/2006/relationships/image" Target="../media/image79.png"/><Relationship Id="rId2" Type="http://schemas.openxmlformats.org/officeDocument/2006/relationships/tags" Target="../tags/tag403.xml"/><Relationship Id="rId1" Type="http://schemas.openxmlformats.org/officeDocument/2006/relationships/tags" Target="../tags/tag402.xml"/><Relationship Id="rId6" Type="http://schemas.openxmlformats.org/officeDocument/2006/relationships/slideLayout" Target="../slideLayouts/slideLayout18.xml"/><Relationship Id="rId11" Type="http://schemas.openxmlformats.org/officeDocument/2006/relationships/image" Target="../media/image78.png"/><Relationship Id="rId5" Type="http://schemas.openxmlformats.org/officeDocument/2006/relationships/tags" Target="../tags/tag406.xml"/><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tags" Target="../tags/tag405.xml"/><Relationship Id="rId9" Type="http://schemas.openxmlformats.org/officeDocument/2006/relationships/image" Target="../media/image76.png"/><Relationship Id="rId14" Type="http://schemas.openxmlformats.org/officeDocument/2006/relationships/image" Target="../media/image81.png"/></Relationships>
</file>

<file path=ppt/slides/_rels/slide5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tags" Target="../tags/tag409.xml"/><Relationship Id="rId7" Type="http://schemas.openxmlformats.org/officeDocument/2006/relationships/image" Target="../media/image1.png"/><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slideLayout" Target="../slideLayouts/slideLayout18.xml"/><Relationship Id="rId5" Type="http://schemas.openxmlformats.org/officeDocument/2006/relationships/tags" Target="../tags/tag411.xml"/><Relationship Id="rId4" Type="http://schemas.openxmlformats.org/officeDocument/2006/relationships/tags" Target="../tags/tag410.xml"/></Relationships>
</file>

<file path=ppt/slides/_rels/slide53.xml.rels><?xml version="1.0" encoding="UTF-8" standalone="yes"?>
<Relationships xmlns="http://schemas.openxmlformats.org/package/2006/relationships"><Relationship Id="rId8" Type="http://schemas.openxmlformats.org/officeDocument/2006/relationships/tags" Target="../tags/tag419.xml"/><Relationship Id="rId13" Type="http://schemas.openxmlformats.org/officeDocument/2006/relationships/image" Target="../media/image1.png"/><Relationship Id="rId3" Type="http://schemas.openxmlformats.org/officeDocument/2006/relationships/tags" Target="../tags/tag414.xml"/><Relationship Id="rId7" Type="http://schemas.openxmlformats.org/officeDocument/2006/relationships/tags" Target="../tags/tag418.xml"/><Relationship Id="rId12" Type="http://schemas.openxmlformats.org/officeDocument/2006/relationships/slideLayout" Target="../slideLayouts/slideLayout18.xml"/><Relationship Id="rId2" Type="http://schemas.openxmlformats.org/officeDocument/2006/relationships/tags" Target="../tags/tag413.xml"/><Relationship Id="rId1" Type="http://schemas.openxmlformats.org/officeDocument/2006/relationships/tags" Target="../tags/tag412.xml"/><Relationship Id="rId6" Type="http://schemas.openxmlformats.org/officeDocument/2006/relationships/tags" Target="../tags/tag417.xml"/><Relationship Id="rId11" Type="http://schemas.openxmlformats.org/officeDocument/2006/relationships/tags" Target="../tags/tag422.xml"/><Relationship Id="rId5" Type="http://schemas.openxmlformats.org/officeDocument/2006/relationships/tags" Target="../tags/tag416.xml"/><Relationship Id="rId10" Type="http://schemas.openxmlformats.org/officeDocument/2006/relationships/tags" Target="../tags/tag421.xml"/><Relationship Id="rId4" Type="http://schemas.openxmlformats.org/officeDocument/2006/relationships/tags" Target="../tags/tag415.xml"/><Relationship Id="rId9" Type="http://schemas.openxmlformats.org/officeDocument/2006/relationships/tags" Target="../tags/tag420.xml"/><Relationship Id="rId14" Type="http://schemas.openxmlformats.org/officeDocument/2006/relationships/image" Target="../media/image84.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25.xml"/><Relationship Id="rId7" Type="http://schemas.openxmlformats.org/officeDocument/2006/relationships/tags" Target="../tags/tag429.xml"/><Relationship Id="rId2" Type="http://schemas.openxmlformats.org/officeDocument/2006/relationships/tags" Target="../tags/tag424.xml"/><Relationship Id="rId1" Type="http://schemas.openxmlformats.org/officeDocument/2006/relationships/tags" Target="../tags/tag423.xml"/><Relationship Id="rId6" Type="http://schemas.openxmlformats.org/officeDocument/2006/relationships/tags" Target="../tags/tag428.xml"/><Relationship Id="rId11" Type="http://schemas.openxmlformats.org/officeDocument/2006/relationships/image" Target="../media/image86.png"/><Relationship Id="rId5" Type="http://schemas.openxmlformats.org/officeDocument/2006/relationships/tags" Target="../tags/tag427.xml"/><Relationship Id="rId10" Type="http://schemas.openxmlformats.org/officeDocument/2006/relationships/image" Target="../media/image85.png"/><Relationship Id="rId4" Type="http://schemas.openxmlformats.org/officeDocument/2006/relationships/tags" Target="../tags/tag426.xml"/><Relationship Id="rId9" Type="http://schemas.openxmlformats.org/officeDocument/2006/relationships/image" Target="../media/image1.png"/></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32.xml"/><Relationship Id="rId7" Type="http://schemas.openxmlformats.org/officeDocument/2006/relationships/tags" Target="../tags/tag436.xml"/><Relationship Id="rId2" Type="http://schemas.openxmlformats.org/officeDocument/2006/relationships/tags" Target="../tags/tag431.xml"/><Relationship Id="rId1" Type="http://schemas.openxmlformats.org/officeDocument/2006/relationships/tags" Target="../tags/tag430.xml"/><Relationship Id="rId6" Type="http://schemas.openxmlformats.org/officeDocument/2006/relationships/tags" Target="../tags/tag435.xml"/><Relationship Id="rId5" Type="http://schemas.openxmlformats.org/officeDocument/2006/relationships/tags" Target="../tags/tag434.xml"/><Relationship Id="rId10" Type="http://schemas.openxmlformats.org/officeDocument/2006/relationships/image" Target="../media/image87.png"/><Relationship Id="rId4" Type="http://schemas.openxmlformats.org/officeDocument/2006/relationships/tags" Target="../tags/tag433.xml"/><Relationship Id="rId9" Type="http://schemas.openxmlformats.org/officeDocument/2006/relationships/image" Target="../media/image1.png"/></Relationships>
</file>

<file path=ppt/slides/_rels/slide56.xml.rels><?xml version="1.0" encoding="UTF-8" standalone="yes"?>
<Relationships xmlns="http://schemas.openxmlformats.org/package/2006/relationships"><Relationship Id="rId8" Type="http://schemas.openxmlformats.org/officeDocument/2006/relationships/tags" Target="../tags/tag444.xml"/><Relationship Id="rId3" Type="http://schemas.openxmlformats.org/officeDocument/2006/relationships/tags" Target="../tags/tag439.xml"/><Relationship Id="rId7" Type="http://schemas.openxmlformats.org/officeDocument/2006/relationships/tags" Target="../tags/tag443.xml"/><Relationship Id="rId12" Type="http://schemas.openxmlformats.org/officeDocument/2006/relationships/image" Target="../media/image88.png"/><Relationship Id="rId2" Type="http://schemas.openxmlformats.org/officeDocument/2006/relationships/tags" Target="../tags/tag438.xml"/><Relationship Id="rId1" Type="http://schemas.openxmlformats.org/officeDocument/2006/relationships/tags" Target="../tags/tag437.xml"/><Relationship Id="rId6" Type="http://schemas.openxmlformats.org/officeDocument/2006/relationships/tags" Target="../tags/tag442.xml"/><Relationship Id="rId11" Type="http://schemas.openxmlformats.org/officeDocument/2006/relationships/image" Target="../media/image1.png"/><Relationship Id="rId5" Type="http://schemas.openxmlformats.org/officeDocument/2006/relationships/tags" Target="../tags/tag441.xml"/><Relationship Id="rId10" Type="http://schemas.openxmlformats.org/officeDocument/2006/relationships/slideLayout" Target="../slideLayouts/slideLayout18.xml"/><Relationship Id="rId4" Type="http://schemas.openxmlformats.org/officeDocument/2006/relationships/tags" Target="../tags/tag440.xml"/><Relationship Id="rId9" Type="http://schemas.openxmlformats.org/officeDocument/2006/relationships/tags" Target="../tags/tag445.xml"/></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48.xml"/><Relationship Id="rId7" Type="http://schemas.openxmlformats.org/officeDocument/2006/relationships/tags" Target="../tags/tag452.xml"/><Relationship Id="rId2" Type="http://schemas.openxmlformats.org/officeDocument/2006/relationships/tags" Target="../tags/tag447.xml"/><Relationship Id="rId1" Type="http://schemas.openxmlformats.org/officeDocument/2006/relationships/tags" Target="../tags/tag446.xml"/><Relationship Id="rId6" Type="http://schemas.openxmlformats.org/officeDocument/2006/relationships/tags" Target="../tags/tag451.xml"/><Relationship Id="rId11" Type="http://schemas.openxmlformats.org/officeDocument/2006/relationships/image" Target="../media/image90.png"/><Relationship Id="rId5" Type="http://schemas.openxmlformats.org/officeDocument/2006/relationships/tags" Target="../tags/tag450.xml"/><Relationship Id="rId10" Type="http://schemas.openxmlformats.org/officeDocument/2006/relationships/image" Target="../media/image89.png"/><Relationship Id="rId4" Type="http://schemas.openxmlformats.org/officeDocument/2006/relationships/tags" Target="../tags/tag449.xml"/><Relationship Id="rId9" Type="http://schemas.openxmlformats.org/officeDocument/2006/relationships/image" Target="../media/image1.png"/></Relationships>
</file>

<file path=ppt/slides/_rels/slide5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tags" Target="../tags/tag455.xml"/><Relationship Id="rId7" Type="http://schemas.openxmlformats.org/officeDocument/2006/relationships/image" Target="../media/image1.png"/><Relationship Id="rId2" Type="http://schemas.openxmlformats.org/officeDocument/2006/relationships/tags" Target="../tags/tag454.xml"/><Relationship Id="rId1" Type="http://schemas.openxmlformats.org/officeDocument/2006/relationships/tags" Target="../tags/tag453.xml"/><Relationship Id="rId6" Type="http://schemas.openxmlformats.org/officeDocument/2006/relationships/slideLayout" Target="../slideLayouts/slideLayout18.xml"/><Relationship Id="rId5" Type="http://schemas.openxmlformats.org/officeDocument/2006/relationships/tags" Target="../tags/tag457.xml"/><Relationship Id="rId4" Type="http://schemas.openxmlformats.org/officeDocument/2006/relationships/tags" Target="../tags/tag456.xml"/><Relationship Id="rId9" Type="http://schemas.openxmlformats.org/officeDocument/2006/relationships/image" Target="../media/image92.png"/></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60.xml"/><Relationship Id="rId7" Type="http://schemas.openxmlformats.org/officeDocument/2006/relationships/tags" Target="../tags/tag464.xml"/><Relationship Id="rId2" Type="http://schemas.openxmlformats.org/officeDocument/2006/relationships/tags" Target="../tags/tag459.xml"/><Relationship Id="rId1" Type="http://schemas.openxmlformats.org/officeDocument/2006/relationships/tags" Target="../tags/tag458.xml"/><Relationship Id="rId6" Type="http://schemas.openxmlformats.org/officeDocument/2006/relationships/tags" Target="../tags/tag463.xml"/><Relationship Id="rId11" Type="http://schemas.openxmlformats.org/officeDocument/2006/relationships/image" Target="../media/image94.png"/><Relationship Id="rId5" Type="http://schemas.openxmlformats.org/officeDocument/2006/relationships/tags" Target="../tags/tag462.xml"/><Relationship Id="rId10" Type="http://schemas.openxmlformats.org/officeDocument/2006/relationships/image" Target="../media/image93.png"/><Relationship Id="rId4" Type="http://schemas.openxmlformats.org/officeDocument/2006/relationships/tags" Target="../tags/tag461.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9.xml"/><Relationship Id="rId7" Type="http://schemas.openxmlformats.org/officeDocument/2006/relationships/image" Target="../media/image1.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slideLayout" Target="../slideLayouts/slideLayout18.xml"/><Relationship Id="rId5" Type="http://schemas.openxmlformats.org/officeDocument/2006/relationships/tags" Target="../tags/tag81.xml"/><Relationship Id="rId4" Type="http://schemas.openxmlformats.org/officeDocument/2006/relationships/tags" Target="../tags/tag80.xml"/><Relationship Id="rId9"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67.xml"/><Relationship Id="rId7" Type="http://schemas.openxmlformats.org/officeDocument/2006/relationships/tags" Target="../tags/tag471.xml"/><Relationship Id="rId2" Type="http://schemas.openxmlformats.org/officeDocument/2006/relationships/tags" Target="../tags/tag466.xml"/><Relationship Id="rId1" Type="http://schemas.openxmlformats.org/officeDocument/2006/relationships/tags" Target="../tags/tag465.xml"/><Relationship Id="rId6" Type="http://schemas.openxmlformats.org/officeDocument/2006/relationships/tags" Target="../tags/tag470.xml"/><Relationship Id="rId11" Type="http://schemas.openxmlformats.org/officeDocument/2006/relationships/image" Target="../media/image96.png"/><Relationship Id="rId5" Type="http://schemas.openxmlformats.org/officeDocument/2006/relationships/tags" Target="../tags/tag469.xml"/><Relationship Id="rId10" Type="http://schemas.openxmlformats.org/officeDocument/2006/relationships/image" Target="../media/image95.png"/><Relationship Id="rId4" Type="http://schemas.openxmlformats.org/officeDocument/2006/relationships/tags" Target="../tags/tag468.xml"/><Relationship Id="rId9" Type="http://schemas.openxmlformats.org/officeDocument/2006/relationships/image" Target="../media/image1.png"/></Relationships>
</file>

<file path=ppt/slides/_rels/slide61.xml.rels><?xml version="1.0" encoding="UTF-8" standalone="yes"?>
<Relationships xmlns="http://schemas.openxmlformats.org/package/2006/relationships"><Relationship Id="rId8" Type="http://schemas.openxmlformats.org/officeDocument/2006/relationships/tags" Target="../tags/tag479.xml"/><Relationship Id="rId13" Type="http://schemas.openxmlformats.org/officeDocument/2006/relationships/slideLayout" Target="../slideLayouts/slideLayout18.xml"/><Relationship Id="rId3" Type="http://schemas.openxmlformats.org/officeDocument/2006/relationships/tags" Target="../tags/tag474.xml"/><Relationship Id="rId7" Type="http://schemas.openxmlformats.org/officeDocument/2006/relationships/tags" Target="../tags/tag478.xml"/><Relationship Id="rId12" Type="http://schemas.openxmlformats.org/officeDocument/2006/relationships/tags" Target="../tags/tag483.xml"/><Relationship Id="rId2" Type="http://schemas.openxmlformats.org/officeDocument/2006/relationships/tags" Target="../tags/tag473.xml"/><Relationship Id="rId1" Type="http://schemas.openxmlformats.org/officeDocument/2006/relationships/tags" Target="../tags/tag472.xml"/><Relationship Id="rId6" Type="http://schemas.openxmlformats.org/officeDocument/2006/relationships/tags" Target="../tags/tag477.xml"/><Relationship Id="rId11" Type="http://schemas.openxmlformats.org/officeDocument/2006/relationships/tags" Target="../tags/tag482.xml"/><Relationship Id="rId5" Type="http://schemas.openxmlformats.org/officeDocument/2006/relationships/tags" Target="../tags/tag476.xml"/><Relationship Id="rId10" Type="http://schemas.openxmlformats.org/officeDocument/2006/relationships/tags" Target="../tags/tag481.xml"/><Relationship Id="rId4" Type="http://schemas.openxmlformats.org/officeDocument/2006/relationships/tags" Target="../tags/tag475.xml"/><Relationship Id="rId9" Type="http://schemas.openxmlformats.org/officeDocument/2006/relationships/tags" Target="../tags/tag480.xml"/><Relationship Id="rId14" Type="http://schemas.openxmlformats.org/officeDocument/2006/relationships/image" Target="../media/image1.png"/></Relationships>
</file>

<file path=ppt/slides/_rels/slide6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486.xml"/><Relationship Id="rId7" Type="http://schemas.openxmlformats.org/officeDocument/2006/relationships/image" Target="../media/image1.png"/><Relationship Id="rId2" Type="http://schemas.openxmlformats.org/officeDocument/2006/relationships/tags" Target="../tags/tag485.xml"/><Relationship Id="rId1" Type="http://schemas.openxmlformats.org/officeDocument/2006/relationships/tags" Target="../tags/tag484.xml"/><Relationship Id="rId6" Type="http://schemas.openxmlformats.org/officeDocument/2006/relationships/slideLayout" Target="../slideLayouts/slideLayout18.xml"/><Relationship Id="rId5" Type="http://schemas.openxmlformats.org/officeDocument/2006/relationships/tags" Target="../tags/tag488.xml"/><Relationship Id="rId4" Type="http://schemas.openxmlformats.org/officeDocument/2006/relationships/tags" Target="../tags/tag487.xml"/></Relationships>
</file>

<file path=ppt/slides/_rels/slide6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tags" Target="../tags/tag491.xml"/><Relationship Id="rId7" Type="http://schemas.openxmlformats.org/officeDocument/2006/relationships/image" Target="../media/image1.png"/><Relationship Id="rId2" Type="http://schemas.openxmlformats.org/officeDocument/2006/relationships/tags" Target="../tags/tag490.xml"/><Relationship Id="rId1" Type="http://schemas.openxmlformats.org/officeDocument/2006/relationships/tags" Target="../tags/tag489.xml"/><Relationship Id="rId6" Type="http://schemas.openxmlformats.org/officeDocument/2006/relationships/slideLayout" Target="../slideLayouts/slideLayout18.xml"/><Relationship Id="rId5" Type="http://schemas.openxmlformats.org/officeDocument/2006/relationships/tags" Target="../tags/tag493.xml"/><Relationship Id="rId4" Type="http://schemas.openxmlformats.org/officeDocument/2006/relationships/tags" Target="../tags/tag492.xml"/></Relationships>
</file>

<file path=ppt/slides/_rels/slide6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96.xml"/><Relationship Id="rId7" Type="http://schemas.openxmlformats.org/officeDocument/2006/relationships/slideLayout" Target="../slideLayouts/slideLayout18.xml"/><Relationship Id="rId2" Type="http://schemas.openxmlformats.org/officeDocument/2006/relationships/tags" Target="../tags/tag495.xml"/><Relationship Id="rId1" Type="http://schemas.openxmlformats.org/officeDocument/2006/relationships/tags" Target="../tags/tag494.xml"/><Relationship Id="rId6" Type="http://schemas.openxmlformats.org/officeDocument/2006/relationships/tags" Target="../tags/tag499.xml"/><Relationship Id="rId5" Type="http://schemas.openxmlformats.org/officeDocument/2006/relationships/tags" Target="../tags/tag498.xml"/><Relationship Id="rId4" Type="http://schemas.openxmlformats.org/officeDocument/2006/relationships/tags" Target="../tags/tag497.xml"/><Relationship Id="rId9" Type="http://schemas.openxmlformats.org/officeDocument/2006/relationships/image" Target="../media/image99.png"/></Relationships>
</file>

<file path=ppt/slides/_rels/slide65.xml.rels><?xml version="1.0" encoding="UTF-8" standalone="yes"?>
<Relationships xmlns="http://schemas.openxmlformats.org/package/2006/relationships"><Relationship Id="rId8" Type="http://schemas.openxmlformats.org/officeDocument/2006/relationships/tags" Target="../tags/tag507.xml"/><Relationship Id="rId13" Type="http://schemas.openxmlformats.org/officeDocument/2006/relationships/slideLayout" Target="../slideLayouts/slideLayout18.xml"/><Relationship Id="rId3" Type="http://schemas.openxmlformats.org/officeDocument/2006/relationships/tags" Target="../tags/tag502.xml"/><Relationship Id="rId7" Type="http://schemas.openxmlformats.org/officeDocument/2006/relationships/tags" Target="../tags/tag506.xml"/><Relationship Id="rId12" Type="http://schemas.openxmlformats.org/officeDocument/2006/relationships/tags" Target="../tags/tag511.xml"/><Relationship Id="rId2" Type="http://schemas.openxmlformats.org/officeDocument/2006/relationships/tags" Target="../tags/tag501.xml"/><Relationship Id="rId1" Type="http://schemas.openxmlformats.org/officeDocument/2006/relationships/tags" Target="../tags/tag500.xml"/><Relationship Id="rId6" Type="http://schemas.openxmlformats.org/officeDocument/2006/relationships/tags" Target="../tags/tag505.xml"/><Relationship Id="rId11" Type="http://schemas.openxmlformats.org/officeDocument/2006/relationships/tags" Target="../tags/tag510.xml"/><Relationship Id="rId5" Type="http://schemas.openxmlformats.org/officeDocument/2006/relationships/tags" Target="../tags/tag504.xml"/><Relationship Id="rId10" Type="http://schemas.openxmlformats.org/officeDocument/2006/relationships/tags" Target="../tags/tag509.xml"/><Relationship Id="rId4" Type="http://schemas.openxmlformats.org/officeDocument/2006/relationships/tags" Target="../tags/tag503.xml"/><Relationship Id="rId9" Type="http://schemas.openxmlformats.org/officeDocument/2006/relationships/tags" Target="../tags/tag508.xml"/><Relationship Id="rId14" Type="http://schemas.openxmlformats.org/officeDocument/2006/relationships/image" Target="../media/image1.png"/></Relationships>
</file>

<file path=ppt/slides/_rels/slide66.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tags" Target="../tags/tag514.xml"/><Relationship Id="rId7" Type="http://schemas.openxmlformats.org/officeDocument/2006/relationships/image" Target="../media/image1.png"/><Relationship Id="rId2" Type="http://schemas.openxmlformats.org/officeDocument/2006/relationships/tags" Target="../tags/tag513.xml"/><Relationship Id="rId1" Type="http://schemas.openxmlformats.org/officeDocument/2006/relationships/tags" Target="../tags/tag512.xml"/><Relationship Id="rId6" Type="http://schemas.openxmlformats.org/officeDocument/2006/relationships/slideLayout" Target="../slideLayouts/slideLayout18.xml"/><Relationship Id="rId5" Type="http://schemas.openxmlformats.org/officeDocument/2006/relationships/tags" Target="../tags/tag516.xml"/><Relationship Id="rId10" Type="http://schemas.openxmlformats.org/officeDocument/2006/relationships/image" Target="../media/image102.png"/><Relationship Id="rId4" Type="http://schemas.openxmlformats.org/officeDocument/2006/relationships/tags" Target="../tags/tag515.xml"/><Relationship Id="rId9" Type="http://schemas.openxmlformats.org/officeDocument/2006/relationships/image" Target="../media/image101.png"/></Relationships>
</file>

<file path=ppt/slides/_rels/slide67.xml.rels><?xml version="1.0" encoding="UTF-8" standalone="yes"?>
<Relationships xmlns="http://schemas.openxmlformats.org/package/2006/relationships"><Relationship Id="rId8" Type="http://schemas.openxmlformats.org/officeDocument/2006/relationships/tags" Target="../tags/tag524.xml"/><Relationship Id="rId13" Type="http://schemas.openxmlformats.org/officeDocument/2006/relationships/image" Target="../media/image1.png"/><Relationship Id="rId3" Type="http://schemas.openxmlformats.org/officeDocument/2006/relationships/tags" Target="../tags/tag519.xml"/><Relationship Id="rId7" Type="http://schemas.openxmlformats.org/officeDocument/2006/relationships/tags" Target="../tags/tag523.xml"/><Relationship Id="rId12" Type="http://schemas.openxmlformats.org/officeDocument/2006/relationships/slideLayout" Target="../slideLayouts/slideLayout18.xml"/><Relationship Id="rId2" Type="http://schemas.openxmlformats.org/officeDocument/2006/relationships/tags" Target="../tags/tag518.xml"/><Relationship Id="rId1" Type="http://schemas.openxmlformats.org/officeDocument/2006/relationships/tags" Target="../tags/tag517.xml"/><Relationship Id="rId6" Type="http://schemas.openxmlformats.org/officeDocument/2006/relationships/tags" Target="../tags/tag522.xml"/><Relationship Id="rId11" Type="http://schemas.openxmlformats.org/officeDocument/2006/relationships/tags" Target="../tags/tag527.xml"/><Relationship Id="rId5" Type="http://schemas.openxmlformats.org/officeDocument/2006/relationships/tags" Target="../tags/tag521.xml"/><Relationship Id="rId10" Type="http://schemas.openxmlformats.org/officeDocument/2006/relationships/tags" Target="../tags/tag526.xml"/><Relationship Id="rId4" Type="http://schemas.openxmlformats.org/officeDocument/2006/relationships/tags" Target="../tags/tag520.xml"/><Relationship Id="rId9" Type="http://schemas.openxmlformats.org/officeDocument/2006/relationships/tags" Target="../tags/tag525.xml"/></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30.xml"/><Relationship Id="rId7" Type="http://schemas.openxmlformats.org/officeDocument/2006/relationships/tags" Target="../tags/tag534.xml"/><Relationship Id="rId2" Type="http://schemas.openxmlformats.org/officeDocument/2006/relationships/tags" Target="../tags/tag529.xml"/><Relationship Id="rId1" Type="http://schemas.openxmlformats.org/officeDocument/2006/relationships/tags" Target="../tags/tag528.xml"/><Relationship Id="rId6" Type="http://schemas.openxmlformats.org/officeDocument/2006/relationships/tags" Target="../tags/tag533.xml"/><Relationship Id="rId11" Type="http://schemas.openxmlformats.org/officeDocument/2006/relationships/image" Target="../media/image104.png"/><Relationship Id="rId5" Type="http://schemas.openxmlformats.org/officeDocument/2006/relationships/tags" Target="../tags/tag532.xml"/><Relationship Id="rId10" Type="http://schemas.openxmlformats.org/officeDocument/2006/relationships/image" Target="../media/image103.png"/><Relationship Id="rId4" Type="http://schemas.openxmlformats.org/officeDocument/2006/relationships/tags" Target="../tags/tag531.xml"/><Relationship Id="rId9" Type="http://schemas.openxmlformats.org/officeDocument/2006/relationships/image" Target="../media/image1.png"/></Relationships>
</file>

<file path=ppt/slides/_rels/slide6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tags" Target="../tags/tag537.xml"/><Relationship Id="rId7" Type="http://schemas.openxmlformats.org/officeDocument/2006/relationships/image" Target="../media/image1.png"/><Relationship Id="rId2" Type="http://schemas.openxmlformats.org/officeDocument/2006/relationships/tags" Target="../tags/tag536.xml"/><Relationship Id="rId1" Type="http://schemas.openxmlformats.org/officeDocument/2006/relationships/tags" Target="../tags/tag535.xml"/><Relationship Id="rId6" Type="http://schemas.openxmlformats.org/officeDocument/2006/relationships/slideLayout" Target="../slideLayouts/slideLayout18.xml"/><Relationship Id="rId5" Type="http://schemas.openxmlformats.org/officeDocument/2006/relationships/tags" Target="../tags/tag539.xml"/><Relationship Id="rId4" Type="http://schemas.openxmlformats.org/officeDocument/2006/relationships/tags" Target="../tags/tag538.xml"/><Relationship Id="rId9" Type="http://schemas.openxmlformats.org/officeDocument/2006/relationships/image" Target="../media/image106.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84.xml"/><Relationship Id="rId7" Type="http://schemas.openxmlformats.org/officeDocument/2006/relationships/slideLayout" Target="../slideLayouts/slideLayout18.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9" Type="http://schemas.openxmlformats.org/officeDocument/2006/relationships/image" Target="../media/image5.png"/></Relationships>
</file>

<file path=ppt/slides/_rels/slide7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tags" Target="../tags/tag542.xml"/><Relationship Id="rId7" Type="http://schemas.openxmlformats.org/officeDocument/2006/relationships/image" Target="../media/image1.png"/><Relationship Id="rId2" Type="http://schemas.openxmlformats.org/officeDocument/2006/relationships/tags" Target="../tags/tag541.xml"/><Relationship Id="rId1" Type="http://schemas.openxmlformats.org/officeDocument/2006/relationships/tags" Target="../tags/tag540.xml"/><Relationship Id="rId6" Type="http://schemas.openxmlformats.org/officeDocument/2006/relationships/slideLayout" Target="../slideLayouts/slideLayout18.xml"/><Relationship Id="rId5" Type="http://schemas.openxmlformats.org/officeDocument/2006/relationships/tags" Target="../tags/tag544.xml"/><Relationship Id="rId4" Type="http://schemas.openxmlformats.org/officeDocument/2006/relationships/tags" Target="../tags/tag543.xml"/><Relationship Id="rId9" Type="http://schemas.openxmlformats.org/officeDocument/2006/relationships/image" Target="../media/image108.png"/></Relationships>
</file>

<file path=ppt/slides/_rels/slide71.xml.rels><?xml version="1.0" encoding="UTF-8" standalone="yes"?>
<Relationships xmlns="http://schemas.openxmlformats.org/package/2006/relationships"><Relationship Id="rId8" Type="http://schemas.openxmlformats.org/officeDocument/2006/relationships/tags" Target="../tags/tag552.xml"/><Relationship Id="rId13" Type="http://schemas.openxmlformats.org/officeDocument/2006/relationships/slideLayout" Target="../slideLayouts/slideLayout18.xml"/><Relationship Id="rId3" Type="http://schemas.openxmlformats.org/officeDocument/2006/relationships/tags" Target="../tags/tag547.xml"/><Relationship Id="rId7" Type="http://schemas.openxmlformats.org/officeDocument/2006/relationships/tags" Target="../tags/tag551.xml"/><Relationship Id="rId12" Type="http://schemas.openxmlformats.org/officeDocument/2006/relationships/tags" Target="../tags/tag556.xml"/><Relationship Id="rId2" Type="http://schemas.openxmlformats.org/officeDocument/2006/relationships/tags" Target="../tags/tag546.xml"/><Relationship Id="rId1" Type="http://schemas.openxmlformats.org/officeDocument/2006/relationships/tags" Target="../tags/tag545.xml"/><Relationship Id="rId6" Type="http://schemas.openxmlformats.org/officeDocument/2006/relationships/tags" Target="../tags/tag550.xml"/><Relationship Id="rId11" Type="http://schemas.openxmlformats.org/officeDocument/2006/relationships/tags" Target="../tags/tag555.xml"/><Relationship Id="rId5" Type="http://schemas.openxmlformats.org/officeDocument/2006/relationships/tags" Target="../tags/tag549.xml"/><Relationship Id="rId10" Type="http://schemas.openxmlformats.org/officeDocument/2006/relationships/tags" Target="../tags/tag554.xml"/><Relationship Id="rId4" Type="http://schemas.openxmlformats.org/officeDocument/2006/relationships/tags" Target="../tags/tag548.xml"/><Relationship Id="rId9" Type="http://schemas.openxmlformats.org/officeDocument/2006/relationships/tags" Target="../tags/tag553.xml"/><Relationship Id="rId14" Type="http://schemas.openxmlformats.org/officeDocument/2006/relationships/image" Target="../media/image1.png"/></Relationships>
</file>

<file path=ppt/slides/_rels/slide7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2.png"/><Relationship Id="rId3" Type="http://schemas.openxmlformats.org/officeDocument/2006/relationships/tags" Target="../tags/tag559.xml"/><Relationship Id="rId7" Type="http://schemas.openxmlformats.org/officeDocument/2006/relationships/tags" Target="../tags/tag563.xml"/><Relationship Id="rId12" Type="http://schemas.openxmlformats.org/officeDocument/2006/relationships/image" Target="../media/image111.png"/><Relationship Id="rId2" Type="http://schemas.openxmlformats.org/officeDocument/2006/relationships/tags" Target="../tags/tag558.xml"/><Relationship Id="rId16" Type="http://schemas.openxmlformats.org/officeDocument/2006/relationships/image" Target="../media/image52.png"/><Relationship Id="rId1" Type="http://schemas.openxmlformats.org/officeDocument/2006/relationships/tags" Target="../tags/tag557.xml"/><Relationship Id="rId6" Type="http://schemas.openxmlformats.org/officeDocument/2006/relationships/tags" Target="../tags/tag562.xml"/><Relationship Id="rId11" Type="http://schemas.openxmlformats.org/officeDocument/2006/relationships/image" Target="../media/image110.png"/><Relationship Id="rId5" Type="http://schemas.openxmlformats.org/officeDocument/2006/relationships/tags" Target="../tags/tag561.xml"/><Relationship Id="rId15" Type="http://schemas.openxmlformats.org/officeDocument/2006/relationships/image" Target="../media/image51.png"/><Relationship Id="rId10" Type="http://schemas.openxmlformats.org/officeDocument/2006/relationships/image" Target="../media/image109.png"/><Relationship Id="rId4" Type="http://schemas.openxmlformats.org/officeDocument/2006/relationships/tags" Target="../tags/tag560.xml"/><Relationship Id="rId9" Type="http://schemas.openxmlformats.org/officeDocument/2006/relationships/image" Target="../media/image1.png"/><Relationship Id="rId14" Type="http://schemas.openxmlformats.org/officeDocument/2006/relationships/image" Target="../media/image113.png"/></Relationships>
</file>

<file path=ppt/slides/_rels/slide7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7.png"/><Relationship Id="rId3" Type="http://schemas.openxmlformats.org/officeDocument/2006/relationships/tags" Target="../tags/tag566.xml"/><Relationship Id="rId7" Type="http://schemas.openxmlformats.org/officeDocument/2006/relationships/tags" Target="../tags/tag570.xml"/><Relationship Id="rId12" Type="http://schemas.openxmlformats.org/officeDocument/2006/relationships/image" Target="../media/image116.png"/><Relationship Id="rId2" Type="http://schemas.openxmlformats.org/officeDocument/2006/relationships/tags" Target="../tags/tag565.xml"/><Relationship Id="rId1" Type="http://schemas.openxmlformats.org/officeDocument/2006/relationships/tags" Target="../tags/tag564.xml"/><Relationship Id="rId6" Type="http://schemas.openxmlformats.org/officeDocument/2006/relationships/tags" Target="../tags/tag569.xml"/><Relationship Id="rId11" Type="http://schemas.openxmlformats.org/officeDocument/2006/relationships/image" Target="../media/image115.png"/><Relationship Id="rId5" Type="http://schemas.openxmlformats.org/officeDocument/2006/relationships/tags" Target="../tags/tag568.xml"/><Relationship Id="rId10" Type="http://schemas.openxmlformats.org/officeDocument/2006/relationships/image" Target="../media/image114.png"/><Relationship Id="rId4" Type="http://schemas.openxmlformats.org/officeDocument/2006/relationships/tags" Target="../tags/tag567.xml"/><Relationship Id="rId9" Type="http://schemas.openxmlformats.org/officeDocument/2006/relationships/image" Target="../media/image1.png"/></Relationships>
</file>

<file path=ppt/slides/_rels/slide7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573.xml"/><Relationship Id="rId7" Type="http://schemas.openxmlformats.org/officeDocument/2006/relationships/tags" Target="../tags/tag577.xml"/><Relationship Id="rId12" Type="http://schemas.openxmlformats.org/officeDocument/2006/relationships/image" Target="../media/image119.png"/><Relationship Id="rId2" Type="http://schemas.openxmlformats.org/officeDocument/2006/relationships/tags" Target="../tags/tag572.xml"/><Relationship Id="rId1" Type="http://schemas.openxmlformats.org/officeDocument/2006/relationships/tags" Target="../tags/tag571.xml"/><Relationship Id="rId6" Type="http://schemas.openxmlformats.org/officeDocument/2006/relationships/tags" Target="../tags/tag576.xml"/><Relationship Id="rId11" Type="http://schemas.openxmlformats.org/officeDocument/2006/relationships/image" Target="../media/image118.png"/><Relationship Id="rId5" Type="http://schemas.openxmlformats.org/officeDocument/2006/relationships/tags" Target="../tags/tag575.xml"/><Relationship Id="rId10" Type="http://schemas.openxmlformats.org/officeDocument/2006/relationships/image" Target="../media/image50.png"/><Relationship Id="rId4" Type="http://schemas.openxmlformats.org/officeDocument/2006/relationships/tags" Target="../tags/tag574.xml"/><Relationship Id="rId9" Type="http://schemas.openxmlformats.org/officeDocument/2006/relationships/image" Target="../media/image1.png"/></Relationships>
</file>

<file path=ppt/slides/_rels/slide75.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23.png"/><Relationship Id="rId3" Type="http://schemas.openxmlformats.org/officeDocument/2006/relationships/tags" Target="../tags/tag580.xml"/><Relationship Id="rId7" Type="http://schemas.openxmlformats.org/officeDocument/2006/relationships/tags" Target="../tags/tag584.xml"/><Relationship Id="rId12" Type="http://schemas.openxmlformats.org/officeDocument/2006/relationships/image" Target="../media/image122.png"/><Relationship Id="rId2" Type="http://schemas.openxmlformats.org/officeDocument/2006/relationships/tags" Target="../tags/tag579.xml"/><Relationship Id="rId1" Type="http://schemas.openxmlformats.org/officeDocument/2006/relationships/tags" Target="../tags/tag578.xml"/><Relationship Id="rId6" Type="http://schemas.openxmlformats.org/officeDocument/2006/relationships/tags" Target="../tags/tag583.xml"/><Relationship Id="rId11" Type="http://schemas.openxmlformats.org/officeDocument/2006/relationships/image" Target="../media/image121.png"/><Relationship Id="rId5" Type="http://schemas.openxmlformats.org/officeDocument/2006/relationships/tags" Target="../tags/tag582.xml"/><Relationship Id="rId10" Type="http://schemas.openxmlformats.org/officeDocument/2006/relationships/image" Target="../media/image120.png"/><Relationship Id="rId4" Type="http://schemas.openxmlformats.org/officeDocument/2006/relationships/tags" Target="../tags/tag581.xml"/><Relationship Id="rId9" Type="http://schemas.openxmlformats.org/officeDocument/2006/relationships/image" Target="../media/image1.png"/></Relationships>
</file>

<file path=ppt/slides/_rels/slide76.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tags" Target="../tags/tag587.xml"/><Relationship Id="rId7" Type="http://schemas.openxmlformats.org/officeDocument/2006/relationships/image" Target="../media/image1.png"/><Relationship Id="rId2" Type="http://schemas.openxmlformats.org/officeDocument/2006/relationships/tags" Target="../tags/tag586.xml"/><Relationship Id="rId1" Type="http://schemas.openxmlformats.org/officeDocument/2006/relationships/tags" Target="../tags/tag585.xml"/><Relationship Id="rId6" Type="http://schemas.openxmlformats.org/officeDocument/2006/relationships/slideLayout" Target="../slideLayouts/slideLayout18.xml"/><Relationship Id="rId5" Type="http://schemas.openxmlformats.org/officeDocument/2006/relationships/tags" Target="../tags/tag589.xml"/><Relationship Id="rId4" Type="http://schemas.openxmlformats.org/officeDocument/2006/relationships/tags" Target="../tags/tag588.xml"/><Relationship Id="rId9" Type="http://schemas.openxmlformats.org/officeDocument/2006/relationships/image" Target="../media/image125.png"/></Relationships>
</file>

<file path=ppt/slides/_rels/slide7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592.xml"/><Relationship Id="rId7" Type="http://schemas.openxmlformats.org/officeDocument/2006/relationships/slideLayout" Target="../slideLayouts/slideLayout18.xml"/><Relationship Id="rId2" Type="http://schemas.openxmlformats.org/officeDocument/2006/relationships/tags" Target="../tags/tag591.xml"/><Relationship Id="rId1" Type="http://schemas.openxmlformats.org/officeDocument/2006/relationships/tags" Target="../tags/tag590.xml"/><Relationship Id="rId6" Type="http://schemas.openxmlformats.org/officeDocument/2006/relationships/tags" Target="../tags/tag595.xml"/><Relationship Id="rId5" Type="http://schemas.openxmlformats.org/officeDocument/2006/relationships/tags" Target="../tags/tag594.xml"/><Relationship Id="rId4" Type="http://schemas.openxmlformats.org/officeDocument/2006/relationships/tags" Target="../tags/tag593.xml"/></Relationships>
</file>

<file path=ppt/slides/_rels/slide78.xml.rels><?xml version="1.0" encoding="UTF-8" standalone="yes"?>
<Relationships xmlns="http://schemas.openxmlformats.org/package/2006/relationships"><Relationship Id="rId8" Type="http://schemas.openxmlformats.org/officeDocument/2006/relationships/tags" Target="../tags/tag603.xml"/><Relationship Id="rId13" Type="http://schemas.openxmlformats.org/officeDocument/2006/relationships/slideLayout" Target="../slideLayouts/slideLayout18.xml"/><Relationship Id="rId3" Type="http://schemas.openxmlformats.org/officeDocument/2006/relationships/tags" Target="../tags/tag598.xml"/><Relationship Id="rId7" Type="http://schemas.openxmlformats.org/officeDocument/2006/relationships/tags" Target="../tags/tag602.xml"/><Relationship Id="rId12" Type="http://schemas.openxmlformats.org/officeDocument/2006/relationships/tags" Target="../tags/tag607.xml"/><Relationship Id="rId2" Type="http://schemas.openxmlformats.org/officeDocument/2006/relationships/tags" Target="../tags/tag597.xml"/><Relationship Id="rId1" Type="http://schemas.openxmlformats.org/officeDocument/2006/relationships/tags" Target="../tags/tag596.xml"/><Relationship Id="rId6" Type="http://schemas.openxmlformats.org/officeDocument/2006/relationships/tags" Target="../tags/tag601.xml"/><Relationship Id="rId11" Type="http://schemas.openxmlformats.org/officeDocument/2006/relationships/tags" Target="../tags/tag606.xml"/><Relationship Id="rId5" Type="http://schemas.openxmlformats.org/officeDocument/2006/relationships/tags" Target="../tags/tag600.xml"/><Relationship Id="rId15" Type="http://schemas.openxmlformats.org/officeDocument/2006/relationships/image" Target="../media/image126.png"/><Relationship Id="rId10" Type="http://schemas.openxmlformats.org/officeDocument/2006/relationships/tags" Target="../tags/tag605.xml"/><Relationship Id="rId4" Type="http://schemas.openxmlformats.org/officeDocument/2006/relationships/tags" Target="../tags/tag599.xml"/><Relationship Id="rId9" Type="http://schemas.openxmlformats.org/officeDocument/2006/relationships/tags" Target="../tags/tag604.xml"/><Relationship Id="rId14" Type="http://schemas.openxmlformats.org/officeDocument/2006/relationships/image" Target="../media/image1.png"/></Relationships>
</file>

<file path=ppt/slides/_rels/slide79.xml.rels><?xml version="1.0" encoding="UTF-8" standalone="yes"?>
<Relationships xmlns="http://schemas.openxmlformats.org/package/2006/relationships"><Relationship Id="rId8" Type="http://schemas.openxmlformats.org/officeDocument/2006/relationships/tags" Target="../tags/tag615.xml"/><Relationship Id="rId13" Type="http://schemas.openxmlformats.org/officeDocument/2006/relationships/slideLayout" Target="../slideLayouts/slideLayout18.xml"/><Relationship Id="rId3" Type="http://schemas.openxmlformats.org/officeDocument/2006/relationships/tags" Target="../tags/tag610.xml"/><Relationship Id="rId7" Type="http://schemas.openxmlformats.org/officeDocument/2006/relationships/tags" Target="../tags/tag614.xml"/><Relationship Id="rId12" Type="http://schemas.openxmlformats.org/officeDocument/2006/relationships/tags" Target="../tags/tag619.xml"/><Relationship Id="rId2" Type="http://schemas.openxmlformats.org/officeDocument/2006/relationships/tags" Target="../tags/tag609.xml"/><Relationship Id="rId1" Type="http://schemas.openxmlformats.org/officeDocument/2006/relationships/tags" Target="../tags/tag608.xml"/><Relationship Id="rId6" Type="http://schemas.openxmlformats.org/officeDocument/2006/relationships/tags" Target="../tags/tag613.xml"/><Relationship Id="rId11" Type="http://schemas.openxmlformats.org/officeDocument/2006/relationships/tags" Target="../tags/tag618.xml"/><Relationship Id="rId5" Type="http://schemas.openxmlformats.org/officeDocument/2006/relationships/tags" Target="../tags/tag612.xml"/><Relationship Id="rId15" Type="http://schemas.openxmlformats.org/officeDocument/2006/relationships/image" Target="../media/image127.png"/><Relationship Id="rId10" Type="http://schemas.openxmlformats.org/officeDocument/2006/relationships/tags" Target="../tags/tag617.xml"/><Relationship Id="rId4" Type="http://schemas.openxmlformats.org/officeDocument/2006/relationships/tags" Target="../tags/tag611.xml"/><Relationship Id="rId9" Type="http://schemas.openxmlformats.org/officeDocument/2006/relationships/tags" Target="../tags/tag616.xml"/><Relationship Id="rId1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90.xml"/><Relationship Id="rId7" Type="http://schemas.openxmlformats.org/officeDocument/2006/relationships/slideLayout" Target="../slideLayouts/slideLayout18.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10" Type="http://schemas.openxmlformats.org/officeDocument/2006/relationships/image" Target="../media/image7.png"/><Relationship Id="rId4" Type="http://schemas.openxmlformats.org/officeDocument/2006/relationships/tags" Target="../tags/tag91.xml"/><Relationship Id="rId9" Type="http://schemas.openxmlformats.org/officeDocument/2006/relationships/image" Target="../media/image6.png"/></Relationships>
</file>

<file path=ppt/slides/_rels/slide80.xml.rels><?xml version="1.0" encoding="UTF-8" standalone="yes"?>
<Relationships xmlns="http://schemas.openxmlformats.org/package/2006/relationships"><Relationship Id="rId8" Type="http://schemas.openxmlformats.org/officeDocument/2006/relationships/tags" Target="../tags/tag627.xml"/><Relationship Id="rId13" Type="http://schemas.openxmlformats.org/officeDocument/2006/relationships/slideLayout" Target="../slideLayouts/slideLayout18.xml"/><Relationship Id="rId3" Type="http://schemas.openxmlformats.org/officeDocument/2006/relationships/tags" Target="../tags/tag622.xml"/><Relationship Id="rId7" Type="http://schemas.openxmlformats.org/officeDocument/2006/relationships/tags" Target="../tags/tag626.xml"/><Relationship Id="rId12" Type="http://schemas.openxmlformats.org/officeDocument/2006/relationships/tags" Target="../tags/tag631.xml"/><Relationship Id="rId2" Type="http://schemas.openxmlformats.org/officeDocument/2006/relationships/tags" Target="../tags/tag621.xml"/><Relationship Id="rId1" Type="http://schemas.openxmlformats.org/officeDocument/2006/relationships/tags" Target="../tags/tag620.xml"/><Relationship Id="rId6" Type="http://schemas.openxmlformats.org/officeDocument/2006/relationships/tags" Target="../tags/tag625.xml"/><Relationship Id="rId11" Type="http://schemas.openxmlformats.org/officeDocument/2006/relationships/tags" Target="../tags/tag630.xml"/><Relationship Id="rId5" Type="http://schemas.openxmlformats.org/officeDocument/2006/relationships/tags" Target="../tags/tag624.xml"/><Relationship Id="rId15" Type="http://schemas.openxmlformats.org/officeDocument/2006/relationships/image" Target="../media/image128.png"/><Relationship Id="rId10" Type="http://schemas.openxmlformats.org/officeDocument/2006/relationships/tags" Target="../tags/tag629.xml"/><Relationship Id="rId4" Type="http://schemas.openxmlformats.org/officeDocument/2006/relationships/tags" Target="../tags/tag623.xml"/><Relationship Id="rId9" Type="http://schemas.openxmlformats.org/officeDocument/2006/relationships/tags" Target="../tags/tag628.xml"/><Relationship Id="rId14" Type="http://schemas.openxmlformats.org/officeDocument/2006/relationships/image" Target="../media/image1.png"/></Relationships>
</file>

<file path=ppt/slides/_rels/slide81.xml.rels><?xml version="1.0" encoding="UTF-8" standalone="yes"?>
<Relationships xmlns="http://schemas.openxmlformats.org/package/2006/relationships"><Relationship Id="rId8" Type="http://schemas.openxmlformats.org/officeDocument/2006/relationships/tags" Target="../tags/tag639.xml"/><Relationship Id="rId13" Type="http://schemas.openxmlformats.org/officeDocument/2006/relationships/slideLayout" Target="../slideLayouts/slideLayout18.xml"/><Relationship Id="rId3" Type="http://schemas.openxmlformats.org/officeDocument/2006/relationships/tags" Target="../tags/tag634.xml"/><Relationship Id="rId7" Type="http://schemas.openxmlformats.org/officeDocument/2006/relationships/tags" Target="../tags/tag638.xml"/><Relationship Id="rId12" Type="http://schemas.openxmlformats.org/officeDocument/2006/relationships/tags" Target="../tags/tag643.xml"/><Relationship Id="rId2" Type="http://schemas.openxmlformats.org/officeDocument/2006/relationships/tags" Target="../tags/tag633.xml"/><Relationship Id="rId1" Type="http://schemas.openxmlformats.org/officeDocument/2006/relationships/tags" Target="../tags/tag632.xml"/><Relationship Id="rId6" Type="http://schemas.openxmlformats.org/officeDocument/2006/relationships/tags" Target="../tags/tag637.xml"/><Relationship Id="rId11" Type="http://schemas.openxmlformats.org/officeDocument/2006/relationships/tags" Target="../tags/tag642.xml"/><Relationship Id="rId5" Type="http://schemas.openxmlformats.org/officeDocument/2006/relationships/tags" Target="../tags/tag636.xml"/><Relationship Id="rId15" Type="http://schemas.openxmlformats.org/officeDocument/2006/relationships/image" Target="../media/image129.png"/><Relationship Id="rId10" Type="http://schemas.openxmlformats.org/officeDocument/2006/relationships/tags" Target="../tags/tag641.xml"/><Relationship Id="rId4" Type="http://schemas.openxmlformats.org/officeDocument/2006/relationships/tags" Target="../tags/tag635.xml"/><Relationship Id="rId9" Type="http://schemas.openxmlformats.org/officeDocument/2006/relationships/tags" Target="../tags/tag640.xml"/><Relationship Id="rId14" Type="http://schemas.openxmlformats.org/officeDocument/2006/relationships/image" Target="../media/image1.png"/></Relationships>
</file>

<file path=ppt/slides/_rels/slide82.xml.rels><?xml version="1.0" encoding="UTF-8" standalone="yes"?>
<Relationships xmlns="http://schemas.openxmlformats.org/package/2006/relationships"><Relationship Id="rId8" Type="http://schemas.openxmlformats.org/officeDocument/2006/relationships/tags" Target="../tags/tag651.xml"/><Relationship Id="rId13" Type="http://schemas.openxmlformats.org/officeDocument/2006/relationships/slideLayout" Target="../slideLayouts/slideLayout18.xml"/><Relationship Id="rId3" Type="http://schemas.openxmlformats.org/officeDocument/2006/relationships/tags" Target="../tags/tag646.xml"/><Relationship Id="rId7" Type="http://schemas.openxmlformats.org/officeDocument/2006/relationships/tags" Target="../tags/tag650.xml"/><Relationship Id="rId12" Type="http://schemas.openxmlformats.org/officeDocument/2006/relationships/tags" Target="../tags/tag655.xml"/><Relationship Id="rId2" Type="http://schemas.openxmlformats.org/officeDocument/2006/relationships/tags" Target="../tags/tag645.xml"/><Relationship Id="rId1" Type="http://schemas.openxmlformats.org/officeDocument/2006/relationships/tags" Target="../tags/tag644.xml"/><Relationship Id="rId6" Type="http://schemas.openxmlformats.org/officeDocument/2006/relationships/tags" Target="../tags/tag649.xml"/><Relationship Id="rId11" Type="http://schemas.openxmlformats.org/officeDocument/2006/relationships/tags" Target="../tags/tag654.xml"/><Relationship Id="rId5" Type="http://schemas.openxmlformats.org/officeDocument/2006/relationships/tags" Target="../tags/tag648.xml"/><Relationship Id="rId15" Type="http://schemas.openxmlformats.org/officeDocument/2006/relationships/image" Target="../media/image130.png"/><Relationship Id="rId10" Type="http://schemas.openxmlformats.org/officeDocument/2006/relationships/tags" Target="../tags/tag653.xml"/><Relationship Id="rId4" Type="http://schemas.openxmlformats.org/officeDocument/2006/relationships/tags" Target="../tags/tag647.xml"/><Relationship Id="rId9" Type="http://schemas.openxmlformats.org/officeDocument/2006/relationships/tags" Target="../tags/tag652.xml"/><Relationship Id="rId14" Type="http://schemas.openxmlformats.org/officeDocument/2006/relationships/image" Target="../media/image1.png"/></Relationships>
</file>

<file path=ppt/slides/_rels/slide8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58.xml"/><Relationship Id="rId7" Type="http://schemas.openxmlformats.org/officeDocument/2006/relationships/slideLayout" Target="../slideLayouts/slideLayout18.xml"/><Relationship Id="rId2" Type="http://schemas.openxmlformats.org/officeDocument/2006/relationships/tags" Target="../tags/tag657.xml"/><Relationship Id="rId1" Type="http://schemas.openxmlformats.org/officeDocument/2006/relationships/tags" Target="../tags/tag656.xml"/><Relationship Id="rId6" Type="http://schemas.openxmlformats.org/officeDocument/2006/relationships/tags" Target="../tags/tag661.xml"/><Relationship Id="rId5" Type="http://schemas.openxmlformats.org/officeDocument/2006/relationships/tags" Target="../tags/tag660.xml"/><Relationship Id="rId4" Type="http://schemas.openxmlformats.org/officeDocument/2006/relationships/tags" Target="../tags/tag659.xml"/><Relationship Id="rId9" Type="http://schemas.openxmlformats.org/officeDocument/2006/relationships/image" Target="../media/image131.png"/></Relationships>
</file>

<file path=ppt/slides/_rels/slide84.xml.rels><?xml version="1.0" encoding="UTF-8" standalone="yes"?>
<Relationships xmlns="http://schemas.openxmlformats.org/package/2006/relationships"><Relationship Id="rId3" Type="http://schemas.openxmlformats.org/officeDocument/2006/relationships/tags" Target="../tags/tag664.xml"/><Relationship Id="rId7" Type="http://schemas.openxmlformats.org/officeDocument/2006/relationships/image" Target="../media/image1.png"/><Relationship Id="rId2" Type="http://schemas.openxmlformats.org/officeDocument/2006/relationships/tags" Target="../tags/tag663.xml"/><Relationship Id="rId1" Type="http://schemas.openxmlformats.org/officeDocument/2006/relationships/tags" Target="../tags/tag662.xml"/><Relationship Id="rId6" Type="http://schemas.openxmlformats.org/officeDocument/2006/relationships/slideLayout" Target="../slideLayouts/slideLayout18.xml"/><Relationship Id="rId5" Type="http://schemas.openxmlformats.org/officeDocument/2006/relationships/tags" Target="../tags/tag666.xml"/><Relationship Id="rId4" Type="http://schemas.openxmlformats.org/officeDocument/2006/relationships/tags" Target="../tags/tag665.xml"/></Relationships>
</file>

<file path=ppt/slides/_rels/slide85.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tags" Target="../tags/tag669.xml"/><Relationship Id="rId7" Type="http://schemas.openxmlformats.org/officeDocument/2006/relationships/image" Target="../media/image1.png"/><Relationship Id="rId2" Type="http://schemas.openxmlformats.org/officeDocument/2006/relationships/tags" Target="../tags/tag668.xml"/><Relationship Id="rId1" Type="http://schemas.openxmlformats.org/officeDocument/2006/relationships/tags" Target="../tags/tag667.xml"/><Relationship Id="rId6" Type="http://schemas.openxmlformats.org/officeDocument/2006/relationships/slideLayout" Target="../slideLayouts/slideLayout18.xml"/><Relationship Id="rId5" Type="http://schemas.openxmlformats.org/officeDocument/2006/relationships/tags" Target="../tags/tag671.xml"/><Relationship Id="rId4" Type="http://schemas.openxmlformats.org/officeDocument/2006/relationships/tags" Target="../tags/tag670.xml"/><Relationship Id="rId9" Type="http://schemas.openxmlformats.org/officeDocument/2006/relationships/image" Target="../media/image133.png"/></Relationships>
</file>

<file path=ppt/slides/_rels/slide86.xml.rels><?xml version="1.0" encoding="UTF-8" standalone="yes"?>
<Relationships xmlns="http://schemas.openxmlformats.org/package/2006/relationships"><Relationship Id="rId8" Type="http://schemas.openxmlformats.org/officeDocument/2006/relationships/tags" Target="../tags/tag679.xml"/><Relationship Id="rId13" Type="http://schemas.openxmlformats.org/officeDocument/2006/relationships/slideLayout" Target="../slideLayouts/slideLayout18.xml"/><Relationship Id="rId3" Type="http://schemas.openxmlformats.org/officeDocument/2006/relationships/tags" Target="../tags/tag674.xml"/><Relationship Id="rId7" Type="http://schemas.openxmlformats.org/officeDocument/2006/relationships/tags" Target="../tags/tag678.xml"/><Relationship Id="rId12" Type="http://schemas.openxmlformats.org/officeDocument/2006/relationships/tags" Target="../tags/tag683.xml"/><Relationship Id="rId2" Type="http://schemas.openxmlformats.org/officeDocument/2006/relationships/tags" Target="../tags/tag673.xml"/><Relationship Id="rId1" Type="http://schemas.openxmlformats.org/officeDocument/2006/relationships/tags" Target="../tags/tag672.xml"/><Relationship Id="rId6" Type="http://schemas.openxmlformats.org/officeDocument/2006/relationships/tags" Target="../tags/tag677.xml"/><Relationship Id="rId11" Type="http://schemas.openxmlformats.org/officeDocument/2006/relationships/tags" Target="../tags/tag682.xml"/><Relationship Id="rId5" Type="http://schemas.openxmlformats.org/officeDocument/2006/relationships/tags" Target="../tags/tag676.xml"/><Relationship Id="rId10" Type="http://schemas.openxmlformats.org/officeDocument/2006/relationships/tags" Target="../tags/tag681.xml"/><Relationship Id="rId4" Type="http://schemas.openxmlformats.org/officeDocument/2006/relationships/tags" Target="../tags/tag675.xml"/><Relationship Id="rId9" Type="http://schemas.openxmlformats.org/officeDocument/2006/relationships/tags" Target="../tags/tag680.xml"/><Relationship Id="rId14" Type="http://schemas.openxmlformats.org/officeDocument/2006/relationships/image" Target="../media/image1.png"/></Relationships>
</file>

<file path=ppt/slides/_rels/slide87.xml.rels><?xml version="1.0" encoding="UTF-8" standalone="yes"?>
<Relationships xmlns="http://schemas.openxmlformats.org/package/2006/relationships"><Relationship Id="rId8" Type="http://schemas.openxmlformats.org/officeDocument/2006/relationships/tags" Target="../tags/tag691.xml"/><Relationship Id="rId3" Type="http://schemas.openxmlformats.org/officeDocument/2006/relationships/tags" Target="../tags/tag686.xml"/><Relationship Id="rId7" Type="http://schemas.openxmlformats.org/officeDocument/2006/relationships/tags" Target="../tags/tag690.xml"/><Relationship Id="rId2" Type="http://schemas.openxmlformats.org/officeDocument/2006/relationships/tags" Target="../tags/tag685.xml"/><Relationship Id="rId1" Type="http://schemas.openxmlformats.org/officeDocument/2006/relationships/tags" Target="../tags/tag684.xml"/><Relationship Id="rId6" Type="http://schemas.openxmlformats.org/officeDocument/2006/relationships/tags" Target="../tags/tag689.xml"/><Relationship Id="rId5" Type="http://schemas.openxmlformats.org/officeDocument/2006/relationships/tags" Target="../tags/tag688.xml"/><Relationship Id="rId10" Type="http://schemas.openxmlformats.org/officeDocument/2006/relationships/image" Target="../media/image1.png"/><Relationship Id="rId4" Type="http://schemas.openxmlformats.org/officeDocument/2006/relationships/tags" Target="../tags/tag687.xml"/><Relationship Id="rId9"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94.xml"/><Relationship Id="rId7" Type="http://schemas.openxmlformats.org/officeDocument/2006/relationships/notesSlide" Target="../notesSlides/notesSlide14.xml"/><Relationship Id="rId2" Type="http://schemas.openxmlformats.org/officeDocument/2006/relationships/tags" Target="../tags/tag693.xml"/><Relationship Id="rId1" Type="http://schemas.openxmlformats.org/officeDocument/2006/relationships/tags" Target="../tags/tag692.xml"/><Relationship Id="rId6" Type="http://schemas.openxmlformats.org/officeDocument/2006/relationships/slideLayout" Target="../slideLayouts/slideLayout18.xml"/><Relationship Id="rId5" Type="http://schemas.openxmlformats.org/officeDocument/2006/relationships/tags" Target="../tags/tag696.xml"/><Relationship Id="rId4" Type="http://schemas.openxmlformats.org/officeDocument/2006/relationships/tags" Target="../tags/tag695.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media/image9.png"/><Relationship Id="rId5" Type="http://schemas.openxmlformats.org/officeDocument/2006/relationships/tags" Target="../tags/tag98.xml"/><Relationship Id="rId10" Type="http://schemas.openxmlformats.org/officeDocument/2006/relationships/image" Target="../media/image8.png"/><Relationship Id="rId4" Type="http://schemas.openxmlformats.org/officeDocument/2006/relationships/tags" Target="../tags/tag97.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6626" name="PA_椭圆 16">
            <a:extLst>
              <a:ext uri="{FF2B5EF4-FFF2-40B4-BE49-F238E27FC236}">
                <a16:creationId xmlns:a16="http://schemas.microsoft.com/office/drawing/2014/main" id="{FA82A99E-1B82-4518-9EB8-02B7D2C2B71B}"/>
              </a:ext>
            </a:extLst>
          </p:cNvPr>
          <p:cNvSpPr>
            <a:spLocks noChangeArrowheads="1"/>
          </p:cNvSpPr>
          <p:nvPr>
            <p:custDataLst>
              <p:tags r:id="rId1"/>
            </p:custDataLst>
          </p:nvPr>
        </p:nvSpPr>
        <p:spPr bwMode="auto">
          <a:xfrm>
            <a:off x="393700" y="5046663"/>
            <a:ext cx="1155700" cy="1157287"/>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nvGrpSpPr>
          <p:cNvPr id="26627" name="PA_组合 18">
            <a:extLst>
              <a:ext uri="{FF2B5EF4-FFF2-40B4-BE49-F238E27FC236}">
                <a16:creationId xmlns:a16="http://schemas.microsoft.com/office/drawing/2014/main" id="{8DC53825-1A77-4D85-B755-2623C633DB6F}"/>
              </a:ext>
            </a:extLst>
          </p:cNvPr>
          <p:cNvGrpSpPr>
            <a:grpSpLocks/>
          </p:cNvGrpSpPr>
          <p:nvPr>
            <p:custDataLst>
              <p:tags r:id="rId2"/>
            </p:custDataLst>
          </p:nvPr>
        </p:nvGrpSpPr>
        <p:grpSpPr bwMode="auto">
          <a:xfrm>
            <a:off x="7207250" y="279400"/>
            <a:ext cx="4295775" cy="6216650"/>
            <a:chOff x="0" y="0"/>
            <a:chExt cx="4294972" cy="6217235"/>
          </a:xfrm>
        </p:grpSpPr>
        <p:sp>
          <p:nvSpPr>
            <p:cNvPr id="26644" name="椭圆 19">
              <a:extLst>
                <a:ext uri="{FF2B5EF4-FFF2-40B4-BE49-F238E27FC236}">
                  <a16:creationId xmlns:a16="http://schemas.microsoft.com/office/drawing/2014/main" id="{EB355374-567B-4113-93B3-192DDED33D26}"/>
                </a:ext>
              </a:extLst>
            </p:cNvPr>
            <p:cNvSpPr>
              <a:spLocks noChangeArrowheads="1"/>
            </p:cNvSpPr>
            <p:nvPr/>
          </p:nvSpPr>
          <p:spPr bwMode="auto">
            <a:xfrm>
              <a:off x="2070995" y="5418986"/>
              <a:ext cx="754822" cy="754822"/>
            </a:xfrm>
            <a:prstGeom prst="ellipse">
              <a:avLst/>
            </a:prstGeom>
            <a:solidFill>
              <a:srgbClr val="A698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5" name="椭圆 20">
              <a:extLst>
                <a:ext uri="{FF2B5EF4-FFF2-40B4-BE49-F238E27FC236}">
                  <a16:creationId xmlns:a16="http://schemas.microsoft.com/office/drawing/2014/main" id="{C195BACE-238E-4F54-A9B0-190416320C2F}"/>
                </a:ext>
              </a:extLst>
            </p:cNvPr>
            <p:cNvSpPr>
              <a:spLocks noChangeArrowheads="1"/>
            </p:cNvSpPr>
            <p:nvPr/>
          </p:nvSpPr>
          <p:spPr bwMode="auto">
            <a:xfrm>
              <a:off x="2933360" y="5204746"/>
              <a:ext cx="610756" cy="610756"/>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6" name="椭圆 21">
              <a:extLst>
                <a:ext uri="{FF2B5EF4-FFF2-40B4-BE49-F238E27FC236}">
                  <a16:creationId xmlns:a16="http://schemas.microsoft.com/office/drawing/2014/main" id="{2A915A8B-6B34-4AE2-BAB9-20F2AD1AB44A}"/>
                </a:ext>
              </a:extLst>
            </p:cNvPr>
            <p:cNvSpPr>
              <a:spLocks noChangeArrowheads="1"/>
            </p:cNvSpPr>
            <p:nvPr/>
          </p:nvSpPr>
          <p:spPr bwMode="auto">
            <a:xfrm>
              <a:off x="0" y="3400980"/>
              <a:ext cx="656481" cy="656481"/>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7" name="椭圆 22">
              <a:extLst>
                <a:ext uri="{FF2B5EF4-FFF2-40B4-BE49-F238E27FC236}">
                  <a16:creationId xmlns:a16="http://schemas.microsoft.com/office/drawing/2014/main" id="{8A9A22C2-9A91-41BA-86E5-2887041481CF}"/>
                </a:ext>
              </a:extLst>
            </p:cNvPr>
            <p:cNvSpPr>
              <a:spLocks noChangeArrowheads="1"/>
            </p:cNvSpPr>
            <p:nvPr/>
          </p:nvSpPr>
          <p:spPr bwMode="auto">
            <a:xfrm>
              <a:off x="843741" y="3198859"/>
              <a:ext cx="626262" cy="626262"/>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8" name="椭圆 23">
              <a:extLst>
                <a:ext uri="{FF2B5EF4-FFF2-40B4-BE49-F238E27FC236}">
                  <a16:creationId xmlns:a16="http://schemas.microsoft.com/office/drawing/2014/main" id="{48682882-8821-44A4-B1DE-7B4066F5A046}"/>
                </a:ext>
              </a:extLst>
            </p:cNvPr>
            <p:cNvSpPr>
              <a:spLocks noChangeArrowheads="1"/>
            </p:cNvSpPr>
            <p:nvPr/>
          </p:nvSpPr>
          <p:spPr bwMode="auto">
            <a:xfrm>
              <a:off x="1980910" y="2875311"/>
              <a:ext cx="728845" cy="728845"/>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9" name="椭圆 24">
              <a:extLst>
                <a:ext uri="{FF2B5EF4-FFF2-40B4-BE49-F238E27FC236}">
                  <a16:creationId xmlns:a16="http://schemas.microsoft.com/office/drawing/2014/main" id="{B7E83346-1322-45FA-8286-E114E63461FF}"/>
                </a:ext>
              </a:extLst>
            </p:cNvPr>
            <p:cNvSpPr>
              <a:spLocks noChangeArrowheads="1"/>
            </p:cNvSpPr>
            <p:nvPr/>
          </p:nvSpPr>
          <p:spPr bwMode="auto">
            <a:xfrm>
              <a:off x="2415878" y="2553638"/>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0" name="椭圆 25">
              <a:extLst>
                <a:ext uri="{FF2B5EF4-FFF2-40B4-BE49-F238E27FC236}">
                  <a16:creationId xmlns:a16="http://schemas.microsoft.com/office/drawing/2014/main" id="{789F562E-B872-4F68-B86C-2224E3EA8CAD}"/>
                </a:ext>
              </a:extLst>
            </p:cNvPr>
            <p:cNvSpPr>
              <a:spLocks noChangeArrowheads="1"/>
            </p:cNvSpPr>
            <p:nvPr/>
          </p:nvSpPr>
          <p:spPr bwMode="auto">
            <a:xfrm>
              <a:off x="131920" y="867529"/>
              <a:ext cx="448523" cy="448523"/>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1" name="椭圆 26">
              <a:extLst>
                <a:ext uri="{FF2B5EF4-FFF2-40B4-BE49-F238E27FC236}">
                  <a16:creationId xmlns:a16="http://schemas.microsoft.com/office/drawing/2014/main" id="{4E5E85EE-70FD-406E-AF00-A0A6DFFF0E2B}"/>
                </a:ext>
              </a:extLst>
            </p:cNvPr>
            <p:cNvSpPr>
              <a:spLocks noChangeArrowheads="1"/>
            </p:cNvSpPr>
            <p:nvPr/>
          </p:nvSpPr>
          <p:spPr bwMode="auto">
            <a:xfrm>
              <a:off x="548208" y="472265"/>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2" name="椭圆 27">
              <a:extLst>
                <a:ext uri="{FF2B5EF4-FFF2-40B4-BE49-F238E27FC236}">
                  <a16:creationId xmlns:a16="http://schemas.microsoft.com/office/drawing/2014/main" id="{1F0DA877-185E-4236-8D75-1332D7F0D66F}"/>
                </a:ext>
              </a:extLst>
            </p:cNvPr>
            <p:cNvSpPr>
              <a:spLocks noChangeArrowheads="1"/>
            </p:cNvSpPr>
            <p:nvPr/>
          </p:nvSpPr>
          <p:spPr bwMode="auto">
            <a:xfrm>
              <a:off x="2129261" y="637661"/>
              <a:ext cx="285934" cy="285934"/>
            </a:xfrm>
            <a:prstGeom prst="ellipse">
              <a:avLst/>
            </a:prstGeom>
            <a:solidFill>
              <a:srgbClr val="FBCD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3" name="椭圆 28">
              <a:extLst>
                <a:ext uri="{FF2B5EF4-FFF2-40B4-BE49-F238E27FC236}">
                  <a16:creationId xmlns:a16="http://schemas.microsoft.com/office/drawing/2014/main" id="{36BFD928-605D-42F6-99C3-5C50CEDF69CB}"/>
                </a:ext>
              </a:extLst>
            </p:cNvPr>
            <p:cNvSpPr>
              <a:spLocks noChangeArrowheads="1"/>
            </p:cNvSpPr>
            <p:nvPr/>
          </p:nvSpPr>
          <p:spPr bwMode="auto">
            <a:xfrm>
              <a:off x="1711570" y="447038"/>
              <a:ext cx="594295" cy="59429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4" name="椭圆 29">
              <a:extLst>
                <a:ext uri="{FF2B5EF4-FFF2-40B4-BE49-F238E27FC236}">
                  <a16:creationId xmlns:a16="http://schemas.microsoft.com/office/drawing/2014/main" id="{6D75776B-446D-496F-992D-8CC92CABC55B}"/>
                </a:ext>
              </a:extLst>
            </p:cNvPr>
            <p:cNvSpPr>
              <a:spLocks noChangeArrowheads="1"/>
            </p:cNvSpPr>
            <p:nvPr/>
          </p:nvSpPr>
          <p:spPr bwMode="auto">
            <a:xfrm>
              <a:off x="1363963" y="396578"/>
              <a:ext cx="695213" cy="695213"/>
            </a:xfrm>
            <a:prstGeom prst="ellipse">
              <a:avLst/>
            </a:prstGeom>
            <a:solidFill>
              <a:srgbClr val="F7A0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5" name="椭圆 30">
              <a:extLst>
                <a:ext uri="{FF2B5EF4-FFF2-40B4-BE49-F238E27FC236}">
                  <a16:creationId xmlns:a16="http://schemas.microsoft.com/office/drawing/2014/main" id="{70FE537A-547C-42C8-A146-46A6D96710DD}"/>
                </a:ext>
              </a:extLst>
            </p:cNvPr>
            <p:cNvSpPr>
              <a:spLocks noChangeArrowheads="1"/>
            </p:cNvSpPr>
            <p:nvPr/>
          </p:nvSpPr>
          <p:spPr bwMode="auto">
            <a:xfrm>
              <a:off x="1072422" y="396578"/>
              <a:ext cx="583081" cy="583081"/>
            </a:xfrm>
            <a:prstGeom prst="ellipse">
              <a:avLst/>
            </a:prstGeom>
            <a:solidFill>
              <a:srgbClr val="F58B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6" name="椭圆 31">
              <a:extLst>
                <a:ext uri="{FF2B5EF4-FFF2-40B4-BE49-F238E27FC236}">
                  <a16:creationId xmlns:a16="http://schemas.microsoft.com/office/drawing/2014/main" id="{5E0F6E43-82E1-4DEE-8C61-66841863A9D7}"/>
                </a:ext>
              </a:extLst>
            </p:cNvPr>
            <p:cNvSpPr>
              <a:spLocks noChangeArrowheads="1"/>
            </p:cNvSpPr>
            <p:nvPr/>
          </p:nvSpPr>
          <p:spPr bwMode="auto">
            <a:xfrm>
              <a:off x="1134095" y="707740"/>
              <a:ext cx="448524" cy="448524"/>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7" name="椭圆 32">
              <a:extLst>
                <a:ext uri="{FF2B5EF4-FFF2-40B4-BE49-F238E27FC236}">
                  <a16:creationId xmlns:a16="http://schemas.microsoft.com/office/drawing/2014/main" id="{89094D78-6A43-42FD-9461-E04731B24098}"/>
                </a:ext>
              </a:extLst>
            </p:cNvPr>
            <p:cNvSpPr>
              <a:spLocks noChangeArrowheads="1"/>
            </p:cNvSpPr>
            <p:nvPr/>
          </p:nvSpPr>
          <p:spPr bwMode="auto">
            <a:xfrm>
              <a:off x="1865747" y="842298"/>
              <a:ext cx="313967" cy="313967"/>
            </a:xfrm>
            <a:prstGeom prst="ellipse">
              <a:avLst/>
            </a:prstGeom>
            <a:solidFill>
              <a:srgbClr val="FAC2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8" name="椭圆 33">
              <a:extLst>
                <a:ext uri="{FF2B5EF4-FFF2-40B4-BE49-F238E27FC236}">
                  <a16:creationId xmlns:a16="http://schemas.microsoft.com/office/drawing/2014/main" id="{5699AB6D-66FA-4F35-90F7-4CA4CBF6F875}"/>
                </a:ext>
              </a:extLst>
            </p:cNvPr>
            <p:cNvSpPr>
              <a:spLocks noChangeArrowheads="1"/>
            </p:cNvSpPr>
            <p:nvPr/>
          </p:nvSpPr>
          <p:spPr bwMode="auto">
            <a:xfrm>
              <a:off x="705193" y="447038"/>
              <a:ext cx="583081" cy="583081"/>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59" name="椭圆 34">
              <a:extLst>
                <a:ext uri="{FF2B5EF4-FFF2-40B4-BE49-F238E27FC236}">
                  <a16:creationId xmlns:a16="http://schemas.microsoft.com/office/drawing/2014/main" id="{70977082-8881-4C10-B3DD-0FD917393542}"/>
                </a:ext>
              </a:extLst>
            </p:cNvPr>
            <p:cNvSpPr>
              <a:spLocks noChangeArrowheads="1"/>
            </p:cNvSpPr>
            <p:nvPr/>
          </p:nvSpPr>
          <p:spPr bwMode="auto">
            <a:xfrm>
              <a:off x="961691" y="884349"/>
              <a:ext cx="257902" cy="257902"/>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0" name="椭圆 35">
              <a:extLst>
                <a:ext uri="{FF2B5EF4-FFF2-40B4-BE49-F238E27FC236}">
                  <a16:creationId xmlns:a16="http://schemas.microsoft.com/office/drawing/2014/main" id="{FC05AC33-C23A-4A80-B7D2-71B6B8C356F9}"/>
                </a:ext>
              </a:extLst>
            </p:cNvPr>
            <p:cNvSpPr>
              <a:spLocks noChangeArrowheads="1"/>
            </p:cNvSpPr>
            <p:nvPr/>
          </p:nvSpPr>
          <p:spPr bwMode="auto">
            <a:xfrm>
              <a:off x="279098" y="615234"/>
              <a:ext cx="583081" cy="583081"/>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1" name="椭圆 36">
              <a:extLst>
                <a:ext uri="{FF2B5EF4-FFF2-40B4-BE49-F238E27FC236}">
                  <a16:creationId xmlns:a16="http://schemas.microsoft.com/office/drawing/2014/main" id="{282913FC-1311-49FA-931A-5C01E9EB2CEC}"/>
                </a:ext>
              </a:extLst>
            </p:cNvPr>
            <p:cNvSpPr>
              <a:spLocks noChangeArrowheads="1"/>
            </p:cNvSpPr>
            <p:nvPr/>
          </p:nvSpPr>
          <p:spPr bwMode="auto">
            <a:xfrm>
              <a:off x="25749" y="1198318"/>
              <a:ext cx="448523" cy="44852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2" name="椭圆 37">
              <a:extLst>
                <a:ext uri="{FF2B5EF4-FFF2-40B4-BE49-F238E27FC236}">
                  <a16:creationId xmlns:a16="http://schemas.microsoft.com/office/drawing/2014/main" id="{EA3CEF12-1346-4C44-A60E-AE7D64E80F4B}"/>
                </a:ext>
              </a:extLst>
            </p:cNvPr>
            <p:cNvSpPr>
              <a:spLocks noChangeArrowheads="1"/>
            </p:cNvSpPr>
            <p:nvPr/>
          </p:nvSpPr>
          <p:spPr bwMode="auto">
            <a:xfrm>
              <a:off x="241599" y="1492660"/>
              <a:ext cx="448523" cy="448523"/>
            </a:xfrm>
            <a:prstGeom prst="ellipse">
              <a:avLst/>
            </a:prstGeom>
            <a:solidFill>
              <a:srgbClr val="F44E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3" name="椭圆 38">
              <a:extLst>
                <a:ext uri="{FF2B5EF4-FFF2-40B4-BE49-F238E27FC236}">
                  <a16:creationId xmlns:a16="http://schemas.microsoft.com/office/drawing/2014/main" id="{66F58F98-F9DD-46A7-B6AD-E7176E939D3E}"/>
                </a:ext>
              </a:extLst>
            </p:cNvPr>
            <p:cNvSpPr>
              <a:spLocks noChangeArrowheads="1"/>
            </p:cNvSpPr>
            <p:nvPr/>
          </p:nvSpPr>
          <p:spPr bwMode="auto">
            <a:xfrm>
              <a:off x="540321" y="1565544"/>
              <a:ext cx="375640" cy="375640"/>
            </a:xfrm>
            <a:prstGeom prst="ellipse">
              <a:avLst/>
            </a:pr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4" name="椭圆 39">
              <a:extLst>
                <a:ext uri="{FF2B5EF4-FFF2-40B4-BE49-F238E27FC236}">
                  <a16:creationId xmlns:a16="http://schemas.microsoft.com/office/drawing/2014/main" id="{DDB7B91D-C9FF-46D4-9805-573C1793DC81}"/>
                </a:ext>
              </a:extLst>
            </p:cNvPr>
            <p:cNvSpPr>
              <a:spLocks noChangeArrowheads="1"/>
            </p:cNvSpPr>
            <p:nvPr/>
          </p:nvSpPr>
          <p:spPr bwMode="auto">
            <a:xfrm>
              <a:off x="265782" y="1142251"/>
              <a:ext cx="518606" cy="518606"/>
            </a:xfrm>
            <a:prstGeom prst="ellipse">
              <a:avLst/>
            </a:prstGeom>
            <a:solidFill>
              <a:srgbClr val="F69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5" name="椭圆 40">
              <a:extLst>
                <a:ext uri="{FF2B5EF4-FFF2-40B4-BE49-F238E27FC236}">
                  <a16:creationId xmlns:a16="http://schemas.microsoft.com/office/drawing/2014/main" id="{45130B38-F8A2-4952-A22A-60E9E28DCF3F}"/>
                </a:ext>
              </a:extLst>
            </p:cNvPr>
            <p:cNvSpPr>
              <a:spLocks noChangeArrowheads="1"/>
            </p:cNvSpPr>
            <p:nvPr/>
          </p:nvSpPr>
          <p:spPr bwMode="auto">
            <a:xfrm>
              <a:off x="712197" y="1716921"/>
              <a:ext cx="375640" cy="375640"/>
            </a:xfrm>
            <a:prstGeom prst="ellipse">
              <a:avLst/>
            </a:prstGeom>
            <a:solidFill>
              <a:srgbClr val="F014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6" name="椭圆 41">
              <a:extLst>
                <a:ext uri="{FF2B5EF4-FFF2-40B4-BE49-F238E27FC236}">
                  <a16:creationId xmlns:a16="http://schemas.microsoft.com/office/drawing/2014/main" id="{E168926C-33ED-4AC5-AA0B-91E56219F9F8}"/>
                </a:ext>
              </a:extLst>
            </p:cNvPr>
            <p:cNvSpPr>
              <a:spLocks noChangeArrowheads="1"/>
            </p:cNvSpPr>
            <p:nvPr/>
          </p:nvSpPr>
          <p:spPr bwMode="auto">
            <a:xfrm>
              <a:off x="1240958" y="1823446"/>
              <a:ext cx="342001" cy="342001"/>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7" name="椭圆 42">
              <a:extLst>
                <a:ext uri="{FF2B5EF4-FFF2-40B4-BE49-F238E27FC236}">
                  <a16:creationId xmlns:a16="http://schemas.microsoft.com/office/drawing/2014/main" id="{37DEF386-8434-45F5-AC3E-F9477A0C28EC}"/>
                </a:ext>
              </a:extLst>
            </p:cNvPr>
            <p:cNvSpPr>
              <a:spLocks noChangeArrowheads="1"/>
            </p:cNvSpPr>
            <p:nvPr/>
          </p:nvSpPr>
          <p:spPr bwMode="auto">
            <a:xfrm>
              <a:off x="1834916" y="1969217"/>
              <a:ext cx="294345" cy="29434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8" name="椭圆 43">
              <a:extLst>
                <a:ext uri="{FF2B5EF4-FFF2-40B4-BE49-F238E27FC236}">
                  <a16:creationId xmlns:a16="http://schemas.microsoft.com/office/drawing/2014/main" id="{AF4304A4-6C45-4C72-A2C2-800444B1482F}"/>
                </a:ext>
              </a:extLst>
            </p:cNvPr>
            <p:cNvSpPr>
              <a:spLocks noChangeArrowheads="1"/>
            </p:cNvSpPr>
            <p:nvPr/>
          </p:nvSpPr>
          <p:spPr bwMode="auto">
            <a:xfrm>
              <a:off x="2328995" y="1941183"/>
              <a:ext cx="230204" cy="230204"/>
            </a:xfrm>
            <a:prstGeom prst="ellipse">
              <a:avLst/>
            </a:pr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69" name="椭圆 44">
              <a:extLst>
                <a:ext uri="{FF2B5EF4-FFF2-40B4-BE49-F238E27FC236}">
                  <a16:creationId xmlns:a16="http://schemas.microsoft.com/office/drawing/2014/main" id="{71A94BC7-568A-40D6-AE7A-FF1CF5971352}"/>
                </a:ext>
              </a:extLst>
            </p:cNvPr>
            <p:cNvSpPr>
              <a:spLocks noChangeArrowheads="1"/>
            </p:cNvSpPr>
            <p:nvPr/>
          </p:nvSpPr>
          <p:spPr bwMode="auto">
            <a:xfrm>
              <a:off x="2403414" y="2004081"/>
              <a:ext cx="351134" cy="35113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0" name="椭圆 45">
              <a:extLst>
                <a:ext uri="{FF2B5EF4-FFF2-40B4-BE49-F238E27FC236}">
                  <a16:creationId xmlns:a16="http://schemas.microsoft.com/office/drawing/2014/main" id="{7C5FC7A4-3BAE-43BD-9EC2-03D1B6CA52F4}"/>
                </a:ext>
              </a:extLst>
            </p:cNvPr>
            <p:cNvSpPr>
              <a:spLocks noChangeArrowheads="1"/>
            </p:cNvSpPr>
            <p:nvPr/>
          </p:nvSpPr>
          <p:spPr bwMode="auto">
            <a:xfrm>
              <a:off x="2635589" y="1933636"/>
              <a:ext cx="273682" cy="273682"/>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1" name="椭圆 46">
              <a:extLst>
                <a:ext uri="{FF2B5EF4-FFF2-40B4-BE49-F238E27FC236}">
                  <a16:creationId xmlns:a16="http://schemas.microsoft.com/office/drawing/2014/main" id="{9DEA0E66-B1E2-4DEE-A4DD-4A3F35A29E31}"/>
                </a:ext>
              </a:extLst>
            </p:cNvPr>
            <p:cNvSpPr>
              <a:spLocks noChangeArrowheads="1"/>
            </p:cNvSpPr>
            <p:nvPr/>
          </p:nvSpPr>
          <p:spPr bwMode="auto">
            <a:xfrm>
              <a:off x="2824812" y="2004081"/>
              <a:ext cx="417354" cy="417354"/>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2" name="椭圆 47">
              <a:extLst>
                <a:ext uri="{FF2B5EF4-FFF2-40B4-BE49-F238E27FC236}">
                  <a16:creationId xmlns:a16="http://schemas.microsoft.com/office/drawing/2014/main" id="{0C0B5C88-181F-4834-852C-C43BD8AD5CC5}"/>
                </a:ext>
              </a:extLst>
            </p:cNvPr>
            <p:cNvSpPr>
              <a:spLocks noChangeArrowheads="1"/>
            </p:cNvSpPr>
            <p:nvPr/>
          </p:nvSpPr>
          <p:spPr bwMode="auto">
            <a:xfrm>
              <a:off x="3111266" y="1883927"/>
              <a:ext cx="297140" cy="29714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3" name="椭圆 48">
              <a:extLst>
                <a:ext uri="{FF2B5EF4-FFF2-40B4-BE49-F238E27FC236}">
                  <a16:creationId xmlns:a16="http://schemas.microsoft.com/office/drawing/2014/main" id="{DB304202-F24F-47F3-948B-80EEA59AAC99}"/>
                </a:ext>
              </a:extLst>
            </p:cNvPr>
            <p:cNvSpPr>
              <a:spLocks noChangeArrowheads="1"/>
            </p:cNvSpPr>
            <p:nvPr/>
          </p:nvSpPr>
          <p:spPr bwMode="auto">
            <a:xfrm>
              <a:off x="3141445" y="1969720"/>
              <a:ext cx="684667" cy="684668"/>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4" name="椭圆 49">
              <a:extLst>
                <a:ext uri="{FF2B5EF4-FFF2-40B4-BE49-F238E27FC236}">
                  <a16:creationId xmlns:a16="http://schemas.microsoft.com/office/drawing/2014/main" id="{0E41AF82-A9AF-4AF0-8B27-62208578CECE}"/>
                </a:ext>
              </a:extLst>
            </p:cNvPr>
            <p:cNvSpPr>
              <a:spLocks noChangeArrowheads="1"/>
            </p:cNvSpPr>
            <p:nvPr/>
          </p:nvSpPr>
          <p:spPr bwMode="auto">
            <a:xfrm>
              <a:off x="3422288" y="2163146"/>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5" name="椭圆 50">
              <a:extLst>
                <a:ext uri="{FF2B5EF4-FFF2-40B4-BE49-F238E27FC236}">
                  <a16:creationId xmlns:a16="http://schemas.microsoft.com/office/drawing/2014/main" id="{FF6BA382-0597-4B39-AA15-BF378A04FA7C}"/>
                </a:ext>
              </a:extLst>
            </p:cNvPr>
            <p:cNvSpPr>
              <a:spLocks noChangeArrowheads="1"/>
            </p:cNvSpPr>
            <p:nvPr/>
          </p:nvSpPr>
          <p:spPr bwMode="auto">
            <a:xfrm>
              <a:off x="3132007" y="2432207"/>
              <a:ext cx="684667" cy="684668"/>
            </a:xfrm>
            <a:prstGeom prst="ellipse">
              <a:avLst/>
            </a:prstGeom>
            <a:solidFill>
              <a:srgbClr val="F88C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6" name="椭圆 51">
              <a:extLst>
                <a:ext uri="{FF2B5EF4-FFF2-40B4-BE49-F238E27FC236}">
                  <a16:creationId xmlns:a16="http://schemas.microsoft.com/office/drawing/2014/main" id="{F1CC9C59-48C3-40AF-843A-4E148C99A453}"/>
                </a:ext>
              </a:extLst>
            </p:cNvPr>
            <p:cNvSpPr>
              <a:spLocks noChangeArrowheads="1"/>
            </p:cNvSpPr>
            <p:nvPr/>
          </p:nvSpPr>
          <p:spPr bwMode="auto">
            <a:xfrm>
              <a:off x="2841726" y="2350402"/>
              <a:ext cx="517639" cy="517639"/>
            </a:xfrm>
            <a:prstGeom prst="ellipse">
              <a:avLst/>
            </a:prstGeom>
            <a:solidFill>
              <a:srgbClr val="CA84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7" name="椭圆 52">
              <a:extLst>
                <a:ext uri="{FF2B5EF4-FFF2-40B4-BE49-F238E27FC236}">
                  <a16:creationId xmlns:a16="http://schemas.microsoft.com/office/drawing/2014/main" id="{E89FE8E0-7D69-405A-8796-96229B21C553}"/>
                </a:ext>
              </a:extLst>
            </p:cNvPr>
            <p:cNvSpPr>
              <a:spLocks noChangeArrowheads="1"/>
            </p:cNvSpPr>
            <p:nvPr/>
          </p:nvSpPr>
          <p:spPr bwMode="auto">
            <a:xfrm>
              <a:off x="2795249" y="2820820"/>
              <a:ext cx="684667" cy="68466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8" name="椭圆 53">
              <a:extLst>
                <a:ext uri="{FF2B5EF4-FFF2-40B4-BE49-F238E27FC236}">
                  <a16:creationId xmlns:a16="http://schemas.microsoft.com/office/drawing/2014/main" id="{45A06BDC-A2FC-4542-8030-8A14BA098C9C}"/>
                </a:ext>
              </a:extLst>
            </p:cNvPr>
            <p:cNvSpPr>
              <a:spLocks noChangeArrowheads="1"/>
            </p:cNvSpPr>
            <p:nvPr/>
          </p:nvSpPr>
          <p:spPr bwMode="auto">
            <a:xfrm>
              <a:off x="3000036" y="2683259"/>
              <a:ext cx="404743" cy="40474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79" name="椭圆 54">
              <a:extLst>
                <a:ext uri="{FF2B5EF4-FFF2-40B4-BE49-F238E27FC236}">
                  <a16:creationId xmlns:a16="http://schemas.microsoft.com/office/drawing/2014/main" id="{83B1C077-A90C-41EA-9FC2-50D398832892}"/>
                </a:ext>
              </a:extLst>
            </p:cNvPr>
            <p:cNvSpPr>
              <a:spLocks noChangeArrowheads="1"/>
            </p:cNvSpPr>
            <p:nvPr/>
          </p:nvSpPr>
          <p:spPr bwMode="auto">
            <a:xfrm>
              <a:off x="2135035" y="2596011"/>
              <a:ext cx="452049" cy="452049"/>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0" name="椭圆 55">
              <a:extLst>
                <a:ext uri="{FF2B5EF4-FFF2-40B4-BE49-F238E27FC236}">
                  <a16:creationId xmlns:a16="http://schemas.microsoft.com/office/drawing/2014/main" id="{06D05E51-EFE2-4D63-9C41-D49C05688252}"/>
                </a:ext>
              </a:extLst>
            </p:cNvPr>
            <p:cNvSpPr>
              <a:spLocks noChangeArrowheads="1"/>
            </p:cNvSpPr>
            <p:nvPr/>
          </p:nvSpPr>
          <p:spPr bwMode="auto">
            <a:xfrm>
              <a:off x="1304902" y="2845931"/>
              <a:ext cx="784750" cy="78475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1" name="椭圆 56">
              <a:extLst>
                <a:ext uri="{FF2B5EF4-FFF2-40B4-BE49-F238E27FC236}">
                  <a16:creationId xmlns:a16="http://schemas.microsoft.com/office/drawing/2014/main" id="{C396BF65-D7E7-4B6A-9651-906345269E2B}"/>
                </a:ext>
              </a:extLst>
            </p:cNvPr>
            <p:cNvSpPr>
              <a:spLocks noChangeArrowheads="1"/>
            </p:cNvSpPr>
            <p:nvPr/>
          </p:nvSpPr>
          <p:spPr bwMode="auto">
            <a:xfrm>
              <a:off x="1622129" y="2572636"/>
              <a:ext cx="571012" cy="5710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2" name="椭圆 57">
              <a:extLst>
                <a:ext uri="{FF2B5EF4-FFF2-40B4-BE49-F238E27FC236}">
                  <a16:creationId xmlns:a16="http://schemas.microsoft.com/office/drawing/2014/main" id="{26CE5FED-F9B9-4944-A01F-F584082F6E12}"/>
                </a:ext>
              </a:extLst>
            </p:cNvPr>
            <p:cNvSpPr>
              <a:spLocks noChangeArrowheads="1"/>
            </p:cNvSpPr>
            <p:nvPr/>
          </p:nvSpPr>
          <p:spPr bwMode="auto">
            <a:xfrm>
              <a:off x="713573" y="2791592"/>
              <a:ext cx="512936" cy="512936"/>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3" name="椭圆 58">
              <a:extLst>
                <a:ext uri="{FF2B5EF4-FFF2-40B4-BE49-F238E27FC236}">
                  <a16:creationId xmlns:a16="http://schemas.microsoft.com/office/drawing/2014/main" id="{593D2EB7-A765-4771-86EA-77D673360FD3}"/>
                </a:ext>
              </a:extLst>
            </p:cNvPr>
            <p:cNvSpPr>
              <a:spLocks noChangeArrowheads="1"/>
            </p:cNvSpPr>
            <p:nvPr/>
          </p:nvSpPr>
          <p:spPr bwMode="auto">
            <a:xfrm>
              <a:off x="282546" y="2986162"/>
              <a:ext cx="829636" cy="829637"/>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4" name="椭圆 59">
              <a:extLst>
                <a:ext uri="{FF2B5EF4-FFF2-40B4-BE49-F238E27FC236}">
                  <a16:creationId xmlns:a16="http://schemas.microsoft.com/office/drawing/2014/main" id="{DF82C02D-F69D-4C39-B2E7-D4178DDB03E4}"/>
                </a:ext>
              </a:extLst>
            </p:cNvPr>
            <p:cNvSpPr>
              <a:spLocks noChangeArrowheads="1"/>
            </p:cNvSpPr>
            <p:nvPr/>
          </p:nvSpPr>
          <p:spPr bwMode="auto">
            <a:xfrm>
              <a:off x="1072422" y="2845931"/>
              <a:ext cx="512936" cy="51293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5" name="椭圆 60">
              <a:extLst>
                <a:ext uri="{FF2B5EF4-FFF2-40B4-BE49-F238E27FC236}">
                  <a16:creationId xmlns:a16="http://schemas.microsoft.com/office/drawing/2014/main" id="{1D35505F-C7A1-47D6-816A-4D62AE966DD4}"/>
                </a:ext>
              </a:extLst>
            </p:cNvPr>
            <p:cNvSpPr>
              <a:spLocks noChangeArrowheads="1"/>
            </p:cNvSpPr>
            <p:nvPr/>
          </p:nvSpPr>
          <p:spPr bwMode="auto">
            <a:xfrm>
              <a:off x="373499" y="3779076"/>
              <a:ext cx="498838" cy="49883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6" name="椭圆 61">
              <a:extLst>
                <a:ext uri="{FF2B5EF4-FFF2-40B4-BE49-F238E27FC236}">
                  <a16:creationId xmlns:a16="http://schemas.microsoft.com/office/drawing/2014/main" id="{742E1B40-B942-4146-9E85-2713D8566D6A}"/>
                </a:ext>
              </a:extLst>
            </p:cNvPr>
            <p:cNvSpPr>
              <a:spLocks noChangeArrowheads="1"/>
            </p:cNvSpPr>
            <p:nvPr/>
          </p:nvSpPr>
          <p:spPr bwMode="auto">
            <a:xfrm>
              <a:off x="644961" y="3870103"/>
              <a:ext cx="595170" cy="59517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7" name="椭圆 62">
              <a:extLst>
                <a:ext uri="{FF2B5EF4-FFF2-40B4-BE49-F238E27FC236}">
                  <a16:creationId xmlns:a16="http://schemas.microsoft.com/office/drawing/2014/main" id="{6990ED4F-048B-4B14-875C-1C82B12A9CFF}"/>
                </a:ext>
              </a:extLst>
            </p:cNvPr>
            <p:cNvSpPr>
              <a:spLocks noChangeArrowheads="1"/>
            </p:cNvSpPr>
            <p:nvPr/>
          </p:nvSpPr>
          <p:spPr bwMode="auto">
            <a:xfrm>
              <a:off x="652499" y="3590986"/>
              <a:ext cx="511429" cy="511429"/>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8" name="椭圆 63">
              <a:extLst>
                <a:ext uri="{FF2B5EF4-FFF2-40B4-BE49-F238E27FC236}">
                  <a16:creationId xmlns:a16="http://schemas.microsoft.com/office/drawing/2014/main" id="{F78880C7-819E-4213-9071-F1F56993D1C0}"/>
                </a:ext>
              </a:extLst>
            </p:cNvPr>
            <p:cNvSpPr>
              <a:spLocks noChangeArrowheads="1"/>
            </p:cNvSpPr>
            <p:nvPr/>
          </p:nvSpPr>
          <p:spPr bwMode="auto">
            <a:xfrm>
              <a:off x="1009783" y="3709996"/>
              <a:ext cx="460696" cy="460697"/>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89" name="椭圆 64">
              <a:extLst>
                <a:ext uri="{FF2B5EF4-FFF2-40B4-BE49-F238E27FC236}">
                  <a16:creationId xmlns:a16="http://schemas.microsoft.com/office/drawing/2014/main" id="{47710489-ADF1-403C-8151-996DEB287F8C}"/>
                </a:ext>
              </a:extLst>
            </p:cNvPr>
            <p:cNvSpPr>
              <a:spLocks noChangeArrowheads="1"/>
            </p:cNvSpPr>
            <p:nvPr/>
          </p:nvSpPr>
          <p:spPr bwMode="auto">
            <a:xfrm>
              <a:off x="1212580" y="3966434"/>
              <a:ext cx="396782" cy="39678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0" name="椭圆 65">
              <a:extLst>
                <a:ext uri="{FF2B5EF4-FFF2-40B4-BE49-F238E27FC236}">
                  <a16:creationId xmlns:a16="http://schemas.microsoft.com/office/drawing/2014/main" id="{3B4A5330-8DDC-412F-8705-3E5670EA69BB}"/>
                </a:ext>
              </a:extLst>
            </p:cNvPr>
            <p:cNvSpPr>
              <a:spLocks noChangeArrowheads="1"/>
            </p:cNvSpPr>
            <p:nvPr/>
          </p:nvSpPr>
          <p:spPr bwMode="auto">
            <a:xfrm>
              <a:off x="1499680" y="3887119"/>
              <a:ext cx="329733" cy="329733"/>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1" name="椭圆 66">
              <a:extLst>
                <a:ext uri="{FF2B5EF4-FFF2-40B4-BE49-F238E27FC236}">
                  <a16:creationId xmlns:a16="http://schemas.microsoft.com/office/drawing/2014/main" id="{50EDAF58-5473-4915-9FFD-A0A9D5C7A29F}"/>
                </a:ext>
              </a:extLst>
            </p:cNvPr>
            <p:cNvSpPr>
              <a:spLocks noChangeArrowheads="1"/>
            </p:cNvSpPr>
            <p:nvPr/>
          </p:nvSpPr>
          <p:spPr bwMode="auto">
            <a:xfrm>
              <a:off x="2122987" y="4047151"/>
              <a:ext cx="222345" cy="22234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2" name="椭圆 67">
              <a:extLst>
                <a:ext uri="{FF2B5EF4-FFF2-40B4-BE49-F238E27FC236}">
                  <a16:creationId xmlns:a16="http://schemas.microsoft.com/office/drawing/2014/main" id="{6FCA187B-14CA-4819-91AF-AD4926A31678}"/>
                </a:ext>
              </a:extLst>
            </p:cNvPr>
            <p:cNvSpPr>
              <a:spLocks noChangeArrowheads="1"/>
            </p:cNvSpPr>
            <p:nvPr/>
          </p:nvSpPr>
          <p:spPr bwMode="auto">
            <a:xfrm>
              <a:off x="2645051" y="4127716"/>
              <a:ext cx="300396" cy="300397"/>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3" name="椭圆 68">
              <a:extLst>
                <a:ext uri="{FF2B5EF4-FFF2-40B4-BE49-F238E27FC236}">
                  <a16:creationId xmlns:a16="http://schemas.microsoft.com/office/drawing/2014/main" id="{EC2BC172-F9B2-4C91-8A89-1BB0D1B7CA3B}"/>
                </a:ext>
              </a:extLst>
            </p:cNvPr>
            <p:cNvSpPr>
              <a:spLocks noChangeArrowheads="1"/>
            </p:cNvSpPr>
            <p:nvPr/>
          </p:nvSpPr>
          <p:spPr bwMode="auto">
            <a:xfrm>
              <a:off x="3066201" y="4216704"/>
              <a:ext cx="408140" cy="408140"/>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4" name="椭圆 69">
              <a:extLst>
                <a:ext uri="{FF2B5EF4-FFF2-40B4-BE49-F238E27FC236}">
                  <a16:creationId xmlns:a16="http://schemas.microsoft.com/office/drawing/2014/main" id="{CDEABBAE-8970-4AB3-AC35-B352C2416ABC}"/>
                </a:ext>
              </a:extLst>
            </p:cNvPr>
            <p:cNvSpPr>
              <a:spLocks noChangeArrowheads="1"/>
            </p:cNvSpPr>
            <p:nvPr/>
          </p:nvSpPr>
          <p:spPr bwMode="auto">
            <a:xfrm>
              <a:off x="3479946" y="4438515"/>
              <a:ext cx="496672" cy="49667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5" name="椭圆 70">
              <a:extLst>
                <a:ext uri="{FF2B5EF4-FFF2-40B4-BE49-F238E27FC236}">
                  <a16:creationId xmlns:a16="http://schemas.microsoft.com/office/drawing/2014/main" id="{CB7458E5-62B9-438C-99EF-DDB322F4AF97}"/>
                </a:ext>
              </a:extLst>
            </p:cNvPr>
            <p:cNvSpPr>
              <a:spLocks noChangeArrowheads="1"/>
            </p:cNvSpPr>
            <p:nvPr/>
          </p:nvSpPr>
          <p:spPr bwMode="auto">
            <a:xfrm>
              <a:off x="3757702" y="4624843"/>
              <a:ext cx="424840" cy="424840"/>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6" name="椭圆 71">
              <a:extLst>
                <a:ext uri="{FF2B5EF4-FFF2-40B4-BE49-F238E27FC236}">
                  <a16:creationId xmlns:a16="http://schemas.microsoft.com/office/drawing/2014/main" id="{102212C1-0A4D-41B9-9A29-031A68C8223C}"/>
                </a:ext>
              </a:extLst>
            </p:cNvPr>
            <p:cNvSpPr>
              <a:spLocks noChangeArrowheads="1"/>
            </p:cNvSpPr>
            <p:nvPr/>
          </p:nvSpPr>
          <p:spPr bwMode="auto">
            <a:xfrm>
              <a:off x="3473420" y="4750788"/>
              <a:ext cx="496701" cy="496701"/>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7" name="椭圆 72">
              <a:extLst>
                <a:ext uri="{FF2B5EF4-FFF2-40B4-BE49-F238E27FC236}">
                  <a16:creationId xmlns:a16="http://schemas.microsoft.com/office/drawing/2014/main" id="{323D190B-E152-40EC-B552-E72BAE51782F}"/>
                </a:ext>
              </a:extLst>
            </p:cNvPr>
            <p:cNvSpPr>
              <a:spLocks noChangeArrowheads="1"/>
            </p:cNvSpPr>
            <p:nvPr/>
          </p:nvSpPr>
          <p:spPr bwMode="auto">
            <a:xfrm>
              <a:off x="3645270" y="4796664"/>
              <a:ext cx="649702" cy="649702"/>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8" name="椭圆 73">
              <a:extLst>
                <a:ext uri="{FF2B5EF4-FFF2-40B4-BE49-F238E27FC236}">
                  <a16:creationId xmlns:a16="http://schemas.microsoft.com/office/drawing/2014/main" id="{ADC0FA8E-99C7-472F-A21D-B1E6BF117CE0}"/>
                </a:ext>
              </a:extLst>
            </p:cNvPr>
            <p:cNvSpPr>
              <a:spLocks noChangeArrowheads="1"/>
            </p:cNvSpPr>
            <p:nvPr/>
          </p:nvSpPr>
          <p:spPr bwMode="auto">
            <a:xfrm>
              <a:off x="3404778" y="5095559"/>
              <a:ext cx="610756" cy="610756"/>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99" name="椭圆 74">
              <a:extLst>
                <a:ext uri="{FF2B5EF4-FFF2-40B4-BE49-F238E27FC236}">
                  <a16:creationId xmlns:a16="http://schemas.microsoft.com/office/drawing/2014/main" id="{CFE8ABC1-0D42-4BC3-8674-5E01AFDB6911}"/>
                </a:ext>
              </a:extLst>
            </p:cNvPr>
            <p:cNvSpPr>
              <a:spLocks noChangeArrowheads="1"/>
            </p:cNvSpPr>
            <p:nvPr/>
          </p:nvSpPr>
          <p:spPr bwMode="auto">
            <a:xfrm>
              <a:off x="3146945" y="5265551"/>
              <a:ext cx="610756" cy="610756"/>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0" name="椭圆 75">
              <a:extLst>
                <a:ext uri="{FF2B5EF4-FFF2-40B4-BE49-F238E27FC236}">
                  <a16:creationId xmlns:a16="http://schemas.microsoft.com/office/drawing/2014/main" id="{2C54DAEB-505D-48A6-B0C5-816E527E0B0E}"/>
                </a:ext>
              </a:extLst>
            </p:cNvPr>
            <p:cNvSpPr>
              <a:spLocks noChangeArrowheads="1"/>
            </p:cNvSpPr>
            <p:nvPr/>
          </p:nvSpPr>
          <p:spPr bwMode="auto">
            <a:xfrm>
              <a:off x="2832204" y="5354103"/>
              <a:ext cx="610756" cy="610756"/>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1" name="椭圆 76">
              <a:extLst>
                <a:ext uri="{FF2B5EF4-FFF2-40B4-BE49-F238E27FC236}">
                  <a16:creationId xmlns:a16="http://schemas.microsoft.com/office/drawing/2014/main" id="{FFB34CB0-6DC8-40B5-9475-ABE7B887ABEB}"/>
                </a:ext>
              </a:extLst>
            </p:cNvPr>
            <p:cNvSpPr>
              <a:spLocks noChangeArrowheads="1"/>
            </p:cNvSpPr>
            <p:nvPr/>
          </p:nvSpPr>
          <p:spPr bwMode="auto">
            <a:xfrm>
              <a:off x="3158679" y="5732810"/>
              <a:ext cx="314741" cy="314741"/>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2" name="椭圆 77">
              <a:extLst>
                <a:ext uri="{FF2B5EF4-FFF2-40B4-BE49-F238E27FC236}">
                  <a16:creationId xmlns:a16="http://schemas.microsoft.com/office/drawing/2014/main" id="{494604FB-EC9A-4FAA-8155-09BABEB5AB89}"/>
                </a:ext>
              </a:extLst>
            </p:cNvPr>
            <p:cNvSpPr>
              <a:spLocks noChangeArrowheads="1"/>
            </p:cNvSpPr>
            <p:nvPr/>
          </p:nvSpPr>
          <p:spPr bwMode="auto">
            <a:xfrm>
              <a:off x="2502419" y="5375559"/>
              <a:ext cx="481289" cy="481289"/>
            </a:xfrm>
            <a:prstGeom prst="ellipse">
              <a:avLst/>
            </a:prstGeom>
            <a:solidFill>
              <a:srgbClr val="907D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3" name="椭圆 78">
              <a:extLst>
                <a:ext uri="{FF2B5EF4-FFF2-40B4-BE49-F238E27FC236}">
                  <a16:creationId xmlns:a16="http://schemas.microsoft.com/office/drawing/2014/main" id="{51716756-2DDD-4ABA-A8D1-0D1E8722DFC4}"/>
                </a:ext>
              </a:extLst>
            </p:cNvPr>
            <p:cNvSpPr>
              <a:spLocks noChangeArrowheads="1"/>
            </p:cNvSpPr>
            <p:nvPr/>
          </p:nvSpPr>
          <p:spPr bwMode="auto">
            <a:xfrm>
              <a:off x="2444981" y="5542372"/>
              <a:ext cx="631436" cy="631436"/>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4" name="椭圆 79">
              <a:extLst>
                <a:ext uri="{FF2B5EF4-FFF2-40B4-BE49-F238E27FC236}">
                  <a16:creationId xmlns:a16="http://schemas.microsoft.com/office/drawing/2014/main" id="{AEFDCD54-01FB-459B-B8DC-1EA9CEB011C8}"/>
                </a:ext>
              </a:extLst>
            </p:cNvPr>
            <p:cNvSpPr>
              <a:spLocks noChangeArrowheads="1"/>
            </p:cNvSpPr>
            <p:nvPr/>
          </p:nvSpPr>
          <p:spPr bwMode="auto">
            <a:xfrm>
              <a:off x="1881274" y="5761111"/>
              <a:ext cx="456124" cy="456124"/>
            </a:xfrm>
            <a:prstGeom prst="ellipse">
              <a:avLst/>
            </a:prstGeom>
            <a:solidFill>
              <a:srgbClr val="816C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5" name="椭圆 80">
              <a:extLst>
                <a:ext uri="{FF2B5EF4-FFF2-40B4-BE49-F238E27FC236}">
                  <a16:creationId xmlns:a16="http://schemas.microsoft.com/office/drawing/2014/main" id="{6A890C06-8C20-431C-AD00-C1135B324D7F}"/>
                </a:ext>
              </a:extLst>
            </p:cNvPr>
            <p:cNvSpPr>
              <a:spLocks noChangeArrowheads="1"/>
            </p:cNvSpPr>
            <p:nvPr/>
          </p:nvSpPr>
          <p:spPr bwMode="auto">
            <a:xfrm>
              <a:off x="1780118" y="5478253"/>
              <a:ext cx="548877" cy="548877"/>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6" name="椭圆 81">
              <a:extLst>
                <a:ext uri="{FF2B5EF4-FFF2-40B4-BE49-F238E27FC236}">
                  <a16:creationId xmlns:a16="http://schemas.microsoft.com/office/drawing/2014/main" id="{8C6FFE6A-EFB2-44E1-902D-09D8504AEF35}"/>
                </a:ext>
              </a:extLst>
            </p:cNvPr>
            <p:cNvSpPr>
              <a:spLocks noChangeArrowheads="1"/>
            </p:cNvSpPr>
            <p:nvPr/>
          </p:nvSpPr>
          <p:spPr bwMode="auto">
            <a:xfrm>
              <a:off x="1547012" y="5501005"/>
              <a:ext cx="375302" cy="375302"/>
            </a:xfrm>
            <a:prstGeom prst="ellipse">
              <a:avLst/>
            </a:prstGeom>
            <a:solidFill>
              <a:srgbClr val="A091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7" name="椭圆 82">
              <a:extLst>
                <a:ext uri="{FF2B5EF4-FFF2-40B4-BE49-F238E27FC236}">
                  <a16:creationId xmlns:a16="http://schemas.microsoft.com/office/drawing/2014/main" id="{99DE32F5-F2EE-4785-A6D2-7AE9E76DB98D}"/>
                </a:ext>
              </a:extLst>
            </p:cNvPr>
            <p:cNvSpPr>
              <a:spLocks noChangeArrowheads="1"/>
            </p:cNvSpPr>
            <p:nvPr/>
          </p:nvSpPr>
          <p:spPr bwMode="auto">
            <a:xfrm>
              <a:off x="2305865" y="5040676"/>
              <a:ext cx="240178" cy="240178"/>
            </a:xfrm>
            <a:prstGeom prst="ellipse">
              <a:avLst/>
            </a:prstGeom>
            <a:solidFill>
              <a:srgbClr val="554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8" name="椭圆 83">
              <a:extLst>
                <a:ext uri="{FF2B5EF4-FFF2-40B4-BE49-F238E27FC236}">
                  <a16:creationId xmlns:a16="http://schemas.microsoft.com/office/drawing/2014/main" id="{2B379280-A832-4D01-A05B-B97CA8E1424E}"/>
                </a:ext>
              </a:extLst>
            </p:cNvPr>
            <p:cNvSpPr>
              <a:spLocks noChangeArrowheads="1"/>
            </p:cNvSpPr>
            <p:nvPr/>
          </p:nvSpPr>
          <p:spPr bwMode="auto">
            <a:xfrm>
              <a:off x="1641096" y="5118390"/>
              <a:ext cx="139022" cy="139022"/>
            </a:xfrm>
            <a:prstGeom prst="ellipse">
              <a:avLst/>
            </a:prstGeom>
            <a:solidFill>
              <a:srgbClr val="7C69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09" name="椭圆 84">
              <a:extLst>
                <a:ext uri="{FF2B5EF4-FFF2-40B4-BE49-F238E27FC236}">
                  <a16:creationId xmlns:a16="http://schemas.microsoft.com/office/drawing/2014/main" id="{540103DF-4DF5-4613-97F1-F24DFFC96FE4}"/>
                </a:ext>
              </a:extLst>
            </p:cNvPr>
            <p:cNvSpPr>
              <a:spLocks noChangeArrowheads="1"/>
            </p:cNvSpPr>
            <p:nvPr/>
          </p:nvSpPr>
          <p:spPr bwMode="auto">
            <a:xfrm>
              <a:off x="3770207" y="3099283"/>
              <a:ext cx="139022" cy="13902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0" name="椭圆 85">
              <a:extLst>
                <a:ext uri="{FF2B5EF4-FFF2-40B4-BE49-F238E27FC236}">
                  <a16:creationId xmlns:a16="http://schemas.microsoft.com/office/drawing/2014/main" id="{19A33137-99E9-4DB6-BB50-8596A0CB40F4}"/>
                </a:ext>
              </a:extLst>
            </p:cNvPr>
            <p:cNvSpPr>
              <a:spLocks noChangeArrowheads="1"/>
            </p:cNvSpPr>
            <p:nvPr/>
          </p:nvSpPr>
          <p:spPr bwMode="auto">
            <a:xfrm>
              <a:off x="529802" y="2671641"/>
              <a:ext cx="139022" cy="139022"/>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1" name="椭圆 86">
              <a:extLst>
                <a:ext uri="{FF2B5EF4-FFF2-40B4-BE49-F238E27FC236}">
                  <a16:creationId xmlns:a16="http://schemas.microsoft.com/office/drawing/2014/main" id="{BDDBA013-0BD2-4010-8C84-D5FFF399575F}"/>
                </a:ext>
              </a:extLst>
            </p:cNvPr>
            <p:cNvSpPr>
              <a:spLocks noChangeArrowheads="1"/>
            </p:cNvSpPr>
            <p:nvPr/>
          </p:nvSpPr>
          <p:spPr bwMode="auto">
            <a:xfrm>
              <a:off x="306859" y="2974628"/>
              <a:ext cx="218226" cy="218226"/>
            </a:xfrm>
            <a:prstGeom prst="ellipse">
              <a:avLst/>
            </a:prstGeom>
            <a:solidFill>
              <a:srgbClr val="F45A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2" name="椭圆 87">
              <a:extLst>
                <a:ext uri="{FF2B5EF4-FFF2-40B4-BE49-F238E27FC236}">
                  <a16:creationId xmlns:a16="http://schemas.microsoft.com/office/drawing/2014/main" id="{8AB5933E-6E7E-4CAE-B71B-36F7270E8031}"/>
                </a:ext>
              </a:extLst>
            </p:cNvPr>
            <p:cNvSpPr>
              <a:spLocks noChangeArrowheads="1"/>
            </p:cNvSpPr>
            <p:nvPr/>
          </p:nvSpPr>
          <p:spPr bwMode="auto">
            <a:xfrm>
              <a:off x="1796236" y="1235627"/>
              <a:ext cx="126079" cy="126079"/>
            </a:xfrm>
            <a:prstGeom prst="ellipse">
              <a:avLst/>
            </a:prstGeom>
            <a:solidFill>
              <a:srgbClr val="F483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3" name="椭圆 88">
              <a:extLst>
                <a:ext uri="{FF2B5EF4-FFF2-40B4-BE49-F238E27FC236}">
                  <a16:creationId xmlns:a16="http://schemas.microsoft.com/office/drawing/2014/main" id="{3D3EEE63-99B9-4399-8922-87FDE6C9FB06}"/>
                </a:ext>
              </a:extLst>
            </p:cNvPr>
            <p:cNvSpPr>
              <a:spLocks noChangeArrowheads="1"/>
            </p:cNvSpPr>
            <p:nvPr/>
          </p:nvSpPr>
          <p:spPr bwMode="auto">
            <a:xfrm>
              <a:off x="728141" y="0"/>
              <a:ext cx="233550" cy="233550"/>
            </a:xfrm>
            <a:prstGeom prst="ellipse">
              <a:avLst/>
            </a:prstGeom>
            <a:solidFill>
              <a:srgbClr val="F378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714" name="椭圆 89">
              <a:extLst>
                <a:ext uri="{FF2B5EF4-FFF2-40B4-BE49-F238E27FC236}">
                  <a16:creationId xmlns:a16="http://schemas.microsoft.com/office/drawing/2014/main" id="{5D82BCF9-848F-4969-B9F4-4AA0EB590C16}"/>
                </a:ext>
              </a:extLst>
            </p:cNvPr>
            <p:cNvSpPr>
              <a:spLocks noChangeArrowheads="1"/>
            </p:cNvSpPr>
            <p:nvPr/>
          </p:nvSpPr>
          <p:spPr bwMode="auto">
            <a:xfrm>
              <a:off x="412486" y="179105"/>
              <a:ext cx="108889" cy="108889"/>
            </a:xfrm>
            <a:prstGeom prst="ellipse">
              <a:avLst/>
            </a:prstGeom>
            <a:solidFill>
              <a:srgbClr val="F15B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6628" name="PA_任意多边形 90">
            <a:extLst>
              <a:ext uri="{FF2B5EF4-FFF2-40B4-BE49-F238E27FC236}">
                <a16:creationId xmlns:a16="http://schemas.microsoft.com/office/drawing/2014/main" id="{00CCA847-CE53-4983-9CA8-FD110446DB05}"/>
              </a:ext>
            </a:extLst>
          </p:cNvPr>
          <p:cNvSpPr>
            <a:spLocks/>
          </p:cNvSpPr>
          <p:nvPr>
            <p:custDataLst>
              <p:tags r:id="rId3"/>
            </p:custDataLst>
          </p:nvPr>
        </p:nvSpPr>
        <p:spPr bwMode="auto">
          <a:xfrm>
            <a:off x="0" y="4397375"/>
            <a:ext cx="858838" cy="1647825"/>
          </a:xfrm>
          <a:custGeom>
            <a:avLst/>
            <a:gdLst>
              <a:gd name="T0" fmla="*/ 34829 w 858639"/>
              <a:gd name="T1" fmla="*/ 0 h 1647670"/>
              <a:gd name="T2" fmla="*/ 859236 w 858639"/>
              <a:gd name="T3" fmla="*/ 824069 h 1647670"/>
              <a:gd name="T4" fmla="*/ 34829 w 858639"/>
              <a:gd name="T5" fmla="*/ 1648135 h 1647670"/>
              <a:gd name="T6" fmla="*/ 0 w 858639"/>
              <a:gd name="T7" fmla="*/ 1646378 h 1647670"/>
              <a:gd name="T8" fmla="*/ 0 w 858639"/>
              <a:gd name="T9" fmla="*/ 1758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9" name="PA_椭圆 91">
            <a:extLst>
              <a:ext uri="{FF2B5EF4-FFF2-40B4-BE49-F238E27FC236}">
                <a16:creationId xmlns:a16="http://schemas.microsoft.com/office/drawing/2014/main" id="{52189FFC-7292-40D3-A431-C856DCBEFCBB}"/>
              </a:ext>
            </a:extLst>
          </p:cNvPr>
          <p:cNvSpPr>
            <a:spLocks noChangeArrowheads="1"/>
          </p:cNvSpPr>
          <p:nvPr>
            <p:custDataLst>
              <p:tags r:id="rId4"/>
            </p:custDataLst>
          </p:nvPr>
        </p:nvSpPr>
        <p:spPr bwMode="auto">
          <a:xfrm>
            <a:off x="473075" y="4330700"/>
            <a:ext cx="1025525" cy="102552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0" name="PA_椭圆 92">
            <a:extLst>
              <a:ext uri="{FF2B5EF4-FFF2-40B4-BE49-F238E27FC236}">
                <a16:creationId xmlns:a16="http://schemas.microsoft.com/office/drawing/2014/main" id="{DA7453CE-5683-4138-9789-75366D181494}"/>
              </a:ext>
            </a:extLst>
          </p:cNvPr>
          <p:cNvSpPr>
            <a:spLocks noChangeArrowheads="1"/>
          </p:cNvSpPr>
          <p:nvPr>
            <p:custDataLst>
              <p:tags r:id="rId5"/>
            </p:custDataLst>
          </p:nvPr>
        </p:nvSpPr>
        <p:spPr bwMode="auto">
          <a:xfrm>
            <a:off x="1069975" y="4784725"/>
            <a:ext cx="857250" cy="858838"/>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1" name="PA_椭圆 93">
            <a:extLst>
              <a:ext uri="{FF2B5EF4-FFF2-40B4-BE49-F238E27FC236}">
                <a16:creationId xmlns:a16="http://schemas.microsoft.com/office/drawing/2014/main" id="{C974DBE8-45A9-4F82-8972-B0FD1490C78A}"/>
              </a:ext>
            </a:extLst>
          </p:cNvPr>
          <p:cNvSpPr>
            <a:spLocks noChangeArrowheads="1"/>
          </p:cNvSpPr>
          <p:nvPr>
            <p:custDataLst>
              <p:tags r:id="rId6"/>
            </p:custDataLst>
          </p:nvPr>
        </p:nvSpPr>
        <p:spPr bwMode="auto">
          <a:xfrm>
            <a:off x="1425575" y="5410200"/>
            <a:ext cx="690563" cy="690563"/>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32" name="PA_任意多边形 94">
            <a:extLst>
              <a:ext uri="{FF2B5EF4-FFF2-40B4-BE49-F238E27FC236}">
                <a16:creationId xmlns:a16="http://schemas.microsoft.com/office/drawing/2014/main" id="{5F5329D9-0E4F-43F7-A7C2-325CC0D746C3}"/>
              </a:ext>
            </a:extLst>
          </p:cNvPr>
          <p:cNvSpPr>
            <a:spLocks/>
          </p:cNvSpPr>
          <p:nvPr>
            <p:custDataLst>
              <p:tags r:id="rId7"/>
            </p:custDataLst>
          </p:nvPr>
        </p:nvSpPr>
        <p:spPr bwMode="auto">
          <a:xfrm>
            <a:off x="0" y="4946650"/>
            <a:ext cx="327025" cy="627063"/>
          </a:xfrm>
          <a:custGeom>
            <a:avLst/>
            <a:gdLst>
              <a:gd name="T0" fmla="*/ 1923 w 858639"/>
              <a:gd name="T1" fmla="*/ 0 h 1647670"/>
              <a:gd name="T2" fmla="*/ 47437 w 858639"/>
              <a:gd name="T3" fmla="*/ 45411 h 1647670"/>
              <a:gd name="T4" fmla="*/ 1923 w 858639"/>
              <a:gd name="T5" fmla="*/ 90822 h 1647670"/>
              <a:gd name="T6" fmla="*/ 0 w 858639"/>
              <a:gd name="T7" fmla="*/ 90725 h 1647670"/>
              <a:gd name="T8" fmla="*/ 0 w 858639"/>
              <a:gd name="T9" fmla="*/ 97 h 1647670"/>
              <a:gd name="T10" fmla="*/ 0 60000 65536"/>
              <a:gd name="T11" fmla="*/ 0 60000 65536"/>
              <a:gd name="T12" fmla="*/ 0 60000 65536"/>
              <a:gd name="T13" fmla="*/ 0 60000 65536"/>
              <a:gd name="T14" fmla="*/ 0 60000 65536"/>
              <a:gd name="T15" fmla="*/ 0 w 858639"/>
              <a:gd name="T16" fmla="*/ 0 h 1647670"/>
              <a:gd name="T17" fmla="*/ 858639 w 858639"/>
              <a:gd name="T18" fmla="*/ 1647670 h 1647670"/>
            </a:gdLst>
            <a:ahLst/>
            <a:cxnLst>
              <a:cxn ang="T10">
                <a:pos x="T0" y="T1"/>
              </a:cxn>
              <a:cxn ang="T11">
                <a:pos x="T2" y="T3"/>
              </a:cxn>
              <a:cxn ang="T12">
                <a:pos x="T4" y="T5"/>
              </a:cxn>
              <a:cxn ang="T13">
                <a:pos x="T6" y="T7"/>
              </a:cxn>
              <a:cxn ang="T14">
                <a:pos x="T8" y="T9"/>
              </a:cxn>
            </a:cxnLst>
            <a:rect l="T15" t="T16" r="T17" b="T18"/>
            <a:pathLst>
              <a:path w="858639" h="1647670">
                <a:moveTo>
                  <a:pt x="34805" y="0"/>
                </a:moveTo>
                <a:cubicBezTo>
                  <a:pt x="489796" y="0"/>
                  <a:pt x="858639" y="368843"/>
                  <a:pt x="858639" y="823835"/>
                </a:cubicBezTo>
                <a:cubicBezTo>
                  <a:pt x="858639" y="1278827"/>
                  <a:pt x="489796" y="1647670"/>
                  <a:pt x="34805" y="1647670"/>
                </a:cubicBezTo>
                <a:lnTo>
                  <a:pt x="0" y="1645913"/>
                </a:lnTo>
                <a:lnTo>
                  <a:pt x="0" y="1758"/>
                </a:lnTo>
                <a:lnTo>
                  <a:pt x="34805" y="0"/>
                </a:lnTo>
                <a:close/>
              </a:path>
            </a:pathLst>
          </a:custGeom>
          <a:solidFill>
            <a:srgbClr val="F23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3" name="PA_任意多边形 95">
            <a:extLst>
              <a:ext uri="{FF2B5EF4-FFF2-40B4-BE49-F238E27FC236}">
                <a16:creationId xmlns:a16="http://schemas.microsoft.com/office/drawing/2014/main" id="{7BA38FE5-3B71-4162-B8E0-95B37D6A5A0F}"/>
              </a:ext>
            </a:extLst>
          </p:cNvPr>
          <p:cNvSpPr>
            <a:spLocks/>
          </p:cNvSpPr>
          <p:nvPr>
            <p:custDataLst>
              <p:tags r:id="rId8"/>
            </p:custDataLst>
          </p:nvPr>
        </p:nvSpPr>
        <p:spPr bwMode="auto">
          <a:xfrm rot="-5400000">
            <a:off x="4085432" y="6106319"/>
            <a:ext cx="412750" cy="1125537"/>
          </a:xfrm>
          <a:custGeom>
            <a:avLst/>
            <a:gdLst>
              <a:gd name="T0" fmla="*/ 290892 w 491660"/>
              <a:gd name="T1" fmla="*/ 314464 h 1505704"/>
              <a:gd name="T2" fmla="*/ 75992 w 491660"/>
              <a:gd name="T3" fmla="*/ 599807 h 1505704"/>
              <a:gd name="T4" fmla="*/ 0 w 491660"/>
              <a:gd name="T5" fmla="*/ 628927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4" name="PA_任意多边形 96">
            <a:extLst>
              <a:ext uri="{FF2B5EF4-FFF2-40B4-BE49-F238E27FC236}">
                <a16:creationId xmlns:a16="http://schemas.microsoft.com/office/drawing/2014/main" id="{B59C092D-A78A-425A-9571-1C38E76D46FD}"/>
              </a:ext>
            </a:extLst>
          </p:cNvPr>
          <p:cNvSpPr>
            <a:spLocks/>
          </p:cNvSpPr>
          <p:nvPr>
            <p:custDataLst>
              <p:tags r:id="rId9"/>
            </p:custDataLst>
          </p:nvPr>
        </p:nvSpPr>
        <p:spPr bwMode="auto">
          <a:xfrm rot="-5400000">
            <a:off x="4853781" y="5977732"/>
            <a:ext cx="587375" cy="1208088"/>
          </a:xfrm>
          <a:custGeom>
            <a:avLst/>
            <a:gdLst>
              <a:gd name="T0" fmla="*/ 838334 w 491660"/>
              <a:gd name="T1" fmla="*/ 388854 h 1505704"/>
              <a:gd name="T2" fmla="*/ 219003 w 491660"/>
              <a:gd name="T3" fmla="*/ 741700 h 1505704"/>
              <a:gd name="T4" fmla="*/ 0 w 491660"/>
              <a:gd name="T5" fmla="*/ 777707 h 1505704"/>
              <a:gd name="T6" fmla="*/ 0 w 491660"/>
              <a:gd name="T7" fmla="*/ 0 h 1505704"/>
              <a:gd name="T8" fmla="*/ 219003 w 491660"/>
              <a:gd name="T9" fmla="*/ 36008 h 1505704"/>
              <a:gd name="T10" fmla="*/ 838334 w 491660"/>
              <a:gd name="T11" fmla="*/ 38885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5" name="PA_任意多边形 97">
            <a:extLst>
              <a:ext uri="{FF2B5EF4-FFF2-40B4-BE49-F238E27FC236}">
                <a16:creationId xmlns:a16="http://schemas.microsoft.com/office/drawing/2014/main" id="{552AC890-C854-4A41-9BE0-12A216D75A69}"/>
              </a:ext>
            </a:extLst>
          </p:cNvPr>
          <p:cNvSpPr>
            <a:spLocks/>
          </p:cNvSpPr>
          <p:nvPr>
            <p:custDataLst>
              <p:tags r:id="rId10"/>
            </p:custDataLst>
          </p:nvPr>
        </p:nvSpPr>
        <p:spPr bwMode="auto">
          <a:xfrm rot="-5400000">
            <a:off x="5614194" y="6106319"/>
            <a:ext cx="412750" cy="1125538"/>
          </a:xfrm>
          <a:custGeom>
            <a:avLst/>
            <a:gdLst>
              <a:gd name="T0" fmla="*/ 290892 w 491660"/>
              <a:gd name="T1" fmla="*/ 314464 h 1505704"/>
              <a:gd name="T2" fmla="*/ 75992 w 491660"/>
              <a:gd name="T3" fmla="*/ 599808 h 1505704"/>
              <a:gd name="T4" fmla="*/ 0 w 491660"/>
              <a:gd name="T5" fmla="*/ 628929 h 1505704"/>
              <a:gd name="T6" fmla="*/ 0 w 491660"/>
              <a:gd name="T7" fmla="*/ 0 h 1505704"/>
              <a:gd name="T8" fmla="*/ 75992 w 491660"/>
              <a:gd name="T9" fmla="*/ 29119 h 1505704"/>
              <a:gd name="T10" fmla="*/ 290892 w 491660"/>
              <a:gd name="T11" fmla="*/ 314464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6" name="PA_任意多边形 98">
            <a:extLst>
              <a:ext uri="{FF2B5EF4-FFF2-40B4-BE49-F238E27FC236}">
                <a16:creationId xmlns:a16="http://schemas.microsoft.com/office/drawing/2014/main" id="{613C5055-ED63-4B5D-9DF4-A7AA30D78165}"/>
              </a:ext>
            </a:extLst>
          </p:cNvPr>
          <p:cNvSpPr>
            <a:spLocks/>
          </p:cNvSpPr>
          <p:nvPr>
            <p:custDataLst>
              <p:tags r:id="rId11"/>
            </p:custDataLst>
          </p:nvPr>
        </p:nvSpPr>
        <p:spPr bwMode="auto">
          <a:xfrm rot="-5400000">
            <a:off x="6480969" y="6320631"/>
            <a:ext cx="238125" cy="887413"/>
          </a:xfrm>
          <a:custGeom>
            <a:avLst/>
            <a:gdLst>
              <a:gd name="T0" fmla="*/ 55858 w 491660"/>
              <a:gd name="T1" fmla="*/ 154123 h 1505704"/>
              <a:gd name="T2" fmla="*/ 14592 w 491660"/>
              <a:gd name="T3" fmla="*/ 293974 h 1505704"/>
              <a:gd name="T4" fmla="*/ 0 w 491660"/>
              <a:gd name="T5" fmla="*/ 308246 h 1505704"/>
              <a:gd name="T6" fmla="*/ 0 w 491660"/>
              <a:gd name="T7" fmla="*/ 0 h 1505704"/>
              <a:gd name="T8" fmla="*/ 14592 w 491660"/>
              <a:gd name="T9" fmla="*/ 14272 h 1505704"/>
              <a:gd name="T10" fmla="*/ 55858 w 491660"/>
              <a:gd name="T11" fmla="*/ 154123 h 1505704"/>
              <a:gd name="T12" fmla="*/ 0 60000 65536"/>
              <a:gd name="T13" fmla="*/ 0 60000 65536"/>
              <a:gd name="T14" fmla="*/ 0 60000 65536"/>
              <a:gd name="T15" fmla="*/ 0 60000 65536"/>
              <a:gd name="T16" fmla="*/ 0 60000 65536"/>
              <a:gd name="T17" fmla="*/ 0 60000 65536"/>
              <a:gd name="T18" fmla="*/ 0 w 491660"/>
              <a:gd name="T19" fmla="*/ 0 h 1505704"/>
              <a:gd name="T20" fmla="*/ 491660 w 491660"/>
              <a:gd name="T21" fmla="*/ 1505704 h 1505704"/>
            </a:gdLst>
            <a:ahLst/>
            <a:cxnLst>
              <a:cxn ang="T12">
                <a:pos x="T0" y="T1"/>
              </a:cxn>
              <a:cxn ang="T13">
                <a:pos x="T2" y="T3"/>
              </a:cxn>
              <a:cxn ang="T14">
                <a:pos x="T4" y="T5"/>
              </a:cxn>
              <a:cxn ang="T15">
                <a:pos x="T6" y="T7"/>
              </a:cxn>
              <a:cxn ang="T16">
                <a:pos x="T8" y="T9"/>
              </a:cxn>
              <a:cxn ang="T17">
                <a:pos x="T10" y="T11"/>
              </a:cxn>
            </a:cxnLst>
            <a:rect l="T18" t="T19" r="T20" b="T21"/>
            <a:pathLst>
              <a:path w="491660" h="1505704">
                <a:moveTo>
                  <a:pt x="491660" y="752852"/>
                </a:moveTo>
                <a:cubicBezTo>
                  <a:pt x="491660" y="1037222"/>
                  <a:pt x="347581" y="1287940"/>
                  <a:pt x="128440" y="1435989"/>
                </a:cubicBezTo>
                <a:lnTo>
                  <a:pt x="0" y="1505704"/>
                </a:lnTo>
                <a:lnTo>
                  <a:pt x="0" y="0"/>
                </a:lnTo>
                <a:lnTo>
                  <a:pt x="128440" y="69715"/>
                </a:lnTo>
                <a:cubicBezTo>
                  <a:pt x="347581" y="217764"/>
                  <a:pt x="491660" y="468482"/>
                  <a:pt x="491660" y="752852"/>
                </a:cubicBezTo>
                <a:close/>
              </a:path>
            </a:pathLst>
          </a:cu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37" name="PA_文本框 99">
            <a:extLst>
              <a:ext uri="{FF2B5EF4-FFF2-40B4-BE49-F238E27FC236}">
                <a16:creationId xmlns:a16="http://schemas.microsoft.com/office/drawing/2014/main" id="{2BB4720C-213A-40F8-93FA-8B6127340D7B}"/>
              </a:ext>
            </a:extLst>
          </p:cNvPr>
          <p:cNvSpPr>
            <a:spLocks noChangeArrowheads="1"/>
          </p:cNvSpPr>
          <p:nvPr>
            <p:custDataLst>
              <p:tags r:id="rId12"/>
            </p:custDataLst>
          </p:nvPr>
        </p:nvSpPr>
        <p:spPr bwMode="auto">
          <a:xfrm>
            <a:off x="1420449" y="1895277"/>
            <a:ext cx="43588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5400" b="1">
                <a:solidFill>
                  <a:srgbClr val="000000"/>
                </a:solidFill>
                <a:latin typeface="微软雅黑" panose="020B0503020204020204" pitchFamily="34" charset="-122"/>
                <a:sym typeface="微软雅黑" panose="020B0503020204020204" pitchFamily="34" charset="-122"/>
              </a:rPr>
              <a:t>项目收尾展示</a:t>
            </a:r>
            <a:endPar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sp>
        <p:nvSpPr>
          <p:cNvPr id="26638" name="PA_文本框 100">
            <a:extLst>
              <a:ext uri="{FF2B5EF4-FFF2-40B4-BE49-F238E27FC236}">
                <a16:creationId xmlns:a16="http://schemas.microsoft.com/office/drawing/2014/main" id="{7BE3CC08-3BF5-4311-9516-2B66492C5C9F}"/>
              </a:ext>
            </a:extLst>
          </p:cNvPr>
          <p:cNvSpPr>
            <a:spLocks noChangeArrowheads="1"/>
          </p:cNvSpPr>
          <p:nvPr>
            <p:custDataLst>
              <p:tags r:id="rId13"/>
            </p:custDataLst>
          </p:nvPr>
        </p:nvSpPr>
        <p:spPr bwMode="auto">
          <a:xfrm>
            <a:off x="2087563" y="3000375"/>
            <a:ext cx="3294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2400" b="1" dirty="0">
                <a:solidFill>
                  <a:srgbClr val="000000"/>
                </a:solidFill>
                <a:latin typeface="微软雅黑" panose="020B0503020204020204" pitchFamily="34" charset="-122"/>
                <a:sym typeface="微软雅黑" panose="020B0503020204020204" pitchFamily="34" charset="-122"/>
              </a:rPr>
              <a:t>APP</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nvGrpSpPr>
          <p:cNvPr id="26639" name="PA_组合 101">
            <a:extLst>
              <a:ext uri="{FF2B5EF4-FFF2-40B4-BE49-F238E27FC236}">
                <a16:creationId xmlns:a16="http://schemas.microsoft.com/office/drawing/2014/main" id="{33C73BE6-040C-4836-B8CF-FF9A034C5705}"/>
              </a:ext>
            </a:extLst>
          </p:cNvPr>
          <p:cNvGrpSpPr>
            <a:grpSpLocks/>
          </p:cNvGrpSpPr>
          <p:nvPr>
            <p:custDataLst>
              <p:tags r:id="rId14"/>
            </p:custDataLst>
          </p:nvPr>
        </p:nvGrpSpPr>
        <p:grpSpPr bwMode="auto">
          <a:xfrm>
            <a:off x="749300" y="2767013"/>
            <a:ext cx="5995988" cy="195262"/>
            <a:chOff x="0" y="0"/>
            <a:chExt cx="4727045" cy="649007"/>
          </a:xfrm>
        </p:grpSpPr>
        <p:sp>
          <p:nvSpPr>
            <p:cNvPr id="26640" name="矩形 102">
              <a:extLst>
                <a:ext uri="{FF2B5EF4-FFF2-40B4-BE49-F238E27FC236}">
                  <a16:creationId xmlns:a16="http://schemas.microsoft.com/office/drawing/2014/main" id="{6950CCBF-380A-4048-BCCB-F72F2ED7BC66}"/>
                </a:ext>
              </a:extLst>
            </p:cNvPr>
            <p:cNvSpPr>
              <a:spLocks noChangeArrowheads="1"/>
            </p:cNvSpPr>
            <p:nvPr/>
          </p:nvSpPr>
          <p:spPr bwMode="auto">
            <a:xfrm rot="-5400000">
              <a:off x="2281590" y="-2078072"/>
              <a:ext cx="163866" cy="472704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1" name="矩形 103">
              <a:extLst>
                <a:ext uri="{FF2B5EF4-FFF2-40B4-BE49-F238E27FC236}">
                  <a16:creationId xmlns:a16="http://schemas.microsoft.com/office/drawing/2014/main" id="{262E9121-4066-4B18-8950-FE8ED47D075E}"/>
                </a:ext>
              </a:extLst>
            </p:cNvPr>
            <p:cNvSpPr>
              <a:spLocks noChangeArrowheads="1"/>
            </p:cNvSpPr>
            <p:nvPr/>
          </p:nvSpPr>
          <p:spPr bwMode="auto">
            <a:xfrm rot="-5400000">
              <a:off x="2322556" y="-2236797"/>
              <a:ext cx="81933" cy="4727045"/>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2" name="矩形 104">
              <a:extLst>
                <a:ext uri="{FF2B5EF4-FFF2-40B4-BE49-F238E27FC236}">
                  <a16:creationId xmlns:a16="http://schemas.microsoft.com/office/drawing/2014/main" id="{FA91999B-6A2A-4A9B-8E89-861E823DF724}"/>
                </a:ext>
              </a:extLst>
            </p:cNvPr>
            <p:cNvSpPr>
              <a:spLocks noChangeArrowheads="1"/>
            </p:cNvSpPr>
            <p:nvPr/>
          </p:nvSpPr>
          <p:spPr bwMode="auto">
            <a:xfrm rot="-5400000">
              <a:off x="2338943" y="-2338944"/>
              <a:ext cx="49160" cy="472704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6643" name="矩形 105">
              <a:extLst>
                <a:ext uri="{FF2B5EF4-FFF2-40B4-BE49-F238E27FC236}">
                  <a16:creationId xmlns:a16="http://schemas.microsoft.com/office/drawing/2014/main" id="{8DE04913-CD16-4227-A22F-A9E337D6F4B1}"/>
                </a:ext>
              </a:extLst>
            </p:cNvPr>
            <p:cNvSpPr>
              <a:spLocks noChangeArrowheads="1"/>
            </p:cNvSpPr>
            <p:nvPr/>
          </p:nvSpPr>
          <p:spPr bwMode="auto">
            <a:xfrm rot="-5400000">
              <a:off x="2240623" y="-1837417"/>
              <a:ext cx="245799" cy="4727045"/>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91" name="PA_文本框 100">
            <a:extLst>
              <a:ext uri="{FF2B5EF4-FFF2-40B4-BE49-F238E27FC236}">
                <a16:creationId xmlns:a16="http://schemas.microsoft.com/office/drawing/2014/main" id="{9DF1FDF9-3C78-4EA7-BE01-B9B18BE6B03D}"/>
              </a:ext>
            </a:extLst>
          </p:cNvPr>
          <p:cNvSpPr>
            <a:spLocks noChangeArrowheads="1"/>
          </p:cNvSpPr>
          <p:nvPr>
            <p:custDataLst>
              <p:tags r:id="rId15"/>
            </p:custDataLst>
          </p:nvPr>
        </p:nvSpPr>
        <p:spPr bwMode="auto">
          <a:xfrm>
            <a:off x="4629203" y="5936631"/>
            <a:ext cx="42017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1800" dirty="0">
                <a:solidFill>
                  <a:srgbClr val="000000"/>
                </a:solidFill>
                <a:latin typeface="微软雅黑" panose="020B0503020204020204" pitchFamily="34" charset="-122"/>
                <a:sym typeface="微软雅黑" panose="020B0503020204020204" pitchFamily="34" charset="-122"/>
              </a:rPr>
              <a:t>G04 </a:t>
            </a:r>
            <a:r>
              <a:rPr lang="zh-CN" altLang="en-US" sz="1800" dirty="0">
                <a:solidFill>
                  <a:srgbClr val="000000"/>
                </a:solidFill>
                <a:latin typeface="微软雅黑" panose="020B0503020204020204" pitchFamily="34" charset="-122"/>
                <a:sym typeface="微软雅黑" panose="020B0503020204020204" pitchFamily="34" charset="-122"/>
              </a:rPr>
              <a:t>邵美芝 李晓菁 王心怡 曹未 豆欣童</a:t>
            </a:r>
            <a:endParaRPr kumimoji="0" lang="zh-CN" altLang="en-US" sz="1800" i="0" u="none" strike="noStrike" kern="1200" cap="none" spc="0" normalizeH="0" baseline="0" noProof="0" dirty="0">
              <a:ln>
                <a:noFill/>
              </a:ln>
              <a:solidFill>
                <a:srgbClr val="000000"/>
              </a:solidFill>
              <a:effectLst/>
              <a:uLnTx/>
              <a:uFillTx/>
              <a:latin typeface="微软雅黑" panose="020B0503020204020204" pitchFamily="34" charset="-122"/>
              <a:sym typeface="微软雅黑" panose="020B0503020204020204" pitchFamily="34" charset="-122"/>
            </a:endParaRPr>
          </a:p>
        </p:txBody>
      </p:sp>
      <p:pic>
        <p:nvPicPr>
          <p:cNvPr id="20" name="图片 19">
            <a:extLst>
              <a:ext uri="{FF2B5EF4-FFF2-40B4-BE49-F238E27FC236}">
                <a16:creationId xmlns:a16="http://schemas.microsoft.com/office/drawing/2014/main" id="{B6F38ACB-2E1C-4C0E-B21A-F855C3A037E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48615" y="2890127"/>
            <a:ext cx="721436" cy="721436"/>
          </a:xfrm>
          <a:prstGeom prst="rect">
            <a:avLst/>
          </a:prstGeom>
        </p:spPr>
      </p:pic>
    </p:spTree>
    <p:extLst>
      <p:ext uri="{BB962C8B-B14F-4D97-AF65-F5344CB8AC3E}">
        <p14:creationId xmlns:p14="http://schemas.microsoft.com/office/powerpoint/2010/main" val="20850549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配置管理</a:t>
            </a:r>
          </a:p>
        </p:txBody>
      </p:sp>
      <p:pic>
        <p:nvPicPr>
          <p:cNvPr id="9" name="图片 8">
            <a:extLst>
              <a:ext uri="{FF2B5EF4-FFF2-40B4-BE49-F238E27FC236}">
                <a16:creationId xmlns:a16="http://schemas.microsoft.com/office/drawing/2014/main" id="{ED0274E0-A163-4A96-B5DC-4AE086B0AD94}"/>
              </a:ext>
            </a:extLst>
          </p:cNvPr>
          <p:cNvPicPr>
            <a:picLocks noChangeAspect="1"/>
          </p:cNvPicPr>
          <p:nvPr/>
        </p:nvPicPr>
        <p:blipFill>
          <a:blip r:embed="rId8"/>
          <a:stretch>
            <a:fillRect/>
          </a:stretch>
        </p:blipFill>
        <p:spPr>
          <a:xfrm>
            <a:off x="3986671" y="2733139"/>
            <a:ext cx="4121202" cy="3301890"/>
          </a:xfrm>
          <a:prstGeom prst="rect">
            <a:avLst/>
          </a:prstGeom>
        </p:spPr>
      </p:pic>
      <p:pic>
        <p:nvPicPr>
          <p:cNvPr id="4" name="图片 3">
            <a:extLst>
              <a:ext uri="{FF2B5EF4-FFF2-40B4-BE49-F238E27FC236}">
                <a16:creationId xmlns:a16="http://schemas.microsoft.com/office/drawing/2014/main" id="{43A9D25F-7F26-49D2-8FB7-5ECBEF4BCC28}"/>
              </a:ext>
            </a:extLst>
          </p:cNvPr>
          <p:cNvPicPr>
            <a:picLocks noChangeAspect="1"/>
          </p:cNvPicPr>
          <p:nvPr/>
        </p:nvPicPr>
        <p:blipFill>
          <a:blip r:embed="rId9"/>
          <a:stretch>
            <a:fillRect/>
          </a:stretch>
        </p:blipFill>
        <p:spPr>
          <a:xfrm>
            <a:off x="151402" y="751220"/>
            <a:ext cx="8679951" cy="1814899"/>
          </a:xfrm>
          <a:prstGeom prst="rect">
            <a:avLst/>
          </a:prstGeom>
        </p:spPr>
      </p:pic>
      <p:pic>
        <p:nvPicPr>
          <p:cNvPr id="7" name="图片 6">
            <a:extLst>
              <a:ext uri="{FF2B5EF4-FFF2-40B4-BE49-F238E27FC236}">
                <a16:creationId xmlns:a16="http://schemas.microsoft.com/office/drawing/2014/main" id="{B2B60FD7-FF8A-4E9A-B11A-4F0986CB05FA}"/>
              </a:ext>
            </a:extLst>
          </p:cNvPr>
          <p:cNvPicPr>
            <a:picLocks noChangeAspect="1"/>
          </p:cNvPicPr>
          <p:nvPr/>
        </p:nvPicPr>
        <p:blipFill>
          <a:blip r:embed="rId10"/>
          <a:stretch>
            <a:fillRect/>
          </a:stretch>
        </p:blipFill>
        <p:spPr>
          <a:xfrm>
            <a:off x="266499" y="1205801"/>
            <a:ext cx="1561348" cy="5461279"/>
          </a:xfrm>
          <a:prstGeom prst="rect">
            <a:avLst/>
          </a:prstGeom>
        </p:spPr>
      </p:pic>
      <p:pic>
        <p:nvPicPr>
          <p:cNvPr id="10" name="图片 9">
            <a:extLst>
              <a:ext uri="{FF2B5EF4-FFF2-40B4-BE49-F238E27FC236}">
                <a16:creationId xmlns:a16="http://schemas.microsoft.com/office/drawing/2014/main" id="{08D4FB06-F7E4-465C-82FB-BBDB40AC4C0F}"/>
              </a:ext>
            </a:extLst>
          </p:cNvPr>
          <p:cNvPicPr>
            <a:picLocks noChangeAspect="1"/>
          </p:cNvPicPr>
          <p:nvPr/>
        </p:nvPicPr>
        <p:blipFill>
          <a:blip r:embed="rId11"/>
          <a:stretch>
            <a:fillRect/>
          </a:stretch>
        </p:blipFill>
        <p:spPr>
          <a:xfrm>
            <a:off x="2036439" y="2456821"/>
            <a:ext cx="1570534" cy="4210259"/>
          </a:xfrm>
          <a:prstGeom prst="rect">
            <a:avLst/>
          </a:prstGeom>
        </p:spPr>
      </p:pic>
      <p:pic>
        <p:nvPicPr>
          <p:cNvPr id="12" name="图片 11">
            <a:extLst>
              <a:ext uri="{FF2B5EF4-FFF2-40B4-BE49-F238E27FC236}">
                <a16:creationId xmlns:a16="http://schemas.microsoft.com/office/drawing/2014/main" id="{A4624D11-82DC-41A0-953D-F9375B32EA02}"/>
              </a:ext>
            </a:extLst>
          </p:cNvPr>
          <p:cNvPicPr>
            <a:picLocks noChangeAspect="1"/>
          </p:cNvPicPr>
          <p:nvPr/>
        </p:nvPicPr>
        <p:blipFill>
          <a:blip r:embed="rId12"/>
          <a:stretch>
            <a:fillRect/>
          </a:stretch>
        </p:blipFill>
        <p:spPr>
          <a:xfrm>
            <a:off x="5598872" y="4384084"/>
            <a:ext cx="6464963" cy="1803760"/>
          </a:xfrm>
          <a:prstGeom prst="rect">
            <a:avLst/>
          </a:prstGeom>
        </p:spPr>
      </p:pic>
    </p:spTree>
    <p:extLst>
      <p:ext uri="{BB962C8B-B14F-4D97-AF65-F5344CB8AC3E}">
        <p14:creationId xmlns:p14="http://schemas.microsoft.com/office/powerpoint/2010/main" val="18859717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8272"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版本管理</a:t>
            </a:r>
          </a:p>
        </p:txBody>
      </p:sp>
      <p:pic>
        <p:nvPicPr>
          <p:cNvPr id="3" name="图片 2">
            <a:extLst>
              <a:ext uri="{FF2B5EF4-FFF2-40B4-BE49-F238E27FC236}">
                <a16:creationId xmlns:a16="http://schemas.microsoft.com/office/drawing/2014/main" id="{400DDB5C-8467-4555-B1AF-2FD15F103DC0}"/>
              </a:ext>
            </a:extLst>
          </p:cNvPr>
          <p:cNvPicPr>
            <a:picLocks noChangeAspect="1"/>
          </p:cNvPicPr>
          <p:nvPr/>
        </p:nvPicPr>
        <p:blipFill>
          <a:blip r:embed="rId10"/>
          <a:stretch>
            <a:fillRect/>
          </a:stretch>
        </p:blipFill>
        <p:spPr>
          <a:xfrm>
            <a:off x="125604" y="868808"/>
            <a:ext cx="7196765" cy="3926087"/>
          </a:xfrm>
          <a:prstGeom prst="rect">
            <a:avLst/>
          </a:prstGeom>
        </p:spPr>
      </p:pic>
      <p:pic>
        <p:nvPicPr>
          <p:cNvPr id="6" name="图片 5">
            <a:extLst>
              <a:ext uri="{FF2B5EF4-FFF2-40B4-BE49-F238E27FC236}">
                <a16:creationId xmlns:a16="http://schemas.microsoft.com/office/drawing/2014/main" id="{BFDE6F02-8938-48BA-97E7-3D9C3BC9ACAF}"/>
              </a:ext>
            </a:extLst>
          </p:cNvPr>
          <p:cNvPicPr>
            <a:picLocks noChangeAspect="1"/>
          </p:cNvPicPr>
          <p:nvPr/>
        </p:nvPicPr>
        <p:blipFill>
          <a:blip r:embed="rId11"/>
          <a:stretch>
            <a:fillRect/>
          </a:stretch>
        </p:blipFill>
        <p:spPr>
          <a:xfrm>
            <a:off x="125604" y="4932386"/>
            <a:ext cx="9247623" cy="1492854"/>
          </a:xfrm>
          <a:prstGeom prst="rect">
            <a:avLst/>
          </a:prstGeom>
        </p:spPr>
      </p:pic>
      <p:sp>
        <p:nvSpPr>
          <p:cNvPr id="9" name="PA_矩形 23">
            <a:extLst>
              <a:ext uri="{FF2B5EF4-FFF2-40B4-BE49-F238E27FC236}">
                <a16:creationId xmlns:a16="http://schemas.microsoft.com/office/drawing/2014/main" id="{B0656B47-5E87-4D38-BBA4-E6BDD8F2F917}"/>
              </a:ext>
            </a:extLst>
          </p:cNvPr>
          <p:cNvSpPr>
            <a:spLocks noChangeArrowheads="1"/>
          </p:cNvSpPr>
          <p:nvPr>
            <p:custDataLst>
              <p:tags r:id="rId6"/>
            </p:custDataLst>
          </p:nvPr>
        </p:nvSpPr>
        <p:spPr bwMode="auto">
          <a:xfrm>
            <a:off x="7771261" y="1991468"/>
            <a:ext cx="4070863"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A6DE2AA4-8B34-4863-ACF9-2FE12B010562}"/>
              </a:ext>
            </a:extLst>
          </p:cNvPr>
          <p:cNvSpPr>
            <a:spLocks noChangeArrowheads="1"/>
          </p:cNvSpPr>
          <p:nvPr>
            <p:custDataLst>
              <p:tags r:id="rId7"/>
            </p:custDataLst>
          </p:nvPr>
        </p:nvSpPr>
        <p:spPr bwMode="auto">
          <a:xfrm>
            <a:off x="7945103" y="1991469"/>
            <a:ext cx="40062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版本回溯方法：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获取历史版本号，进行回溯</a:t>
            </a:r>
          </a:p>
        </p:txBody>
      </p:sp>
    </p:spTree>
    <p:extLst>
      <p:ext uri="{BB962C8B-B14F-4D97-AF65-F5344CB8AC3E}">
        <p14:creationId xmlns:p14="http://schemas.microsoft.com/office/powerpoint/2010/main" val="28807956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277978" y="23761"/>
            <a:ext cx="3158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00" cap="none" spc="0" normalizeH="0" baseline="30000" noProof="0" dirty="0">
                <a:ln>
                  <a:noFill/>
                </a:ln>
                <a:solidFill>
                  <a:srgbClr val="000000"/>
                </a:solidFill>
                <a:effectLst/>
                <a:uLnTx/>
                <a:uFillTx/>
                <a:latin typeface="Times New Roman" panose="02020603050405020304" pitchFamily="18" charset="0"/>
                <a:ea typeface="宋体" panose="02010600030101010101" pitchFamily="2" charset="-122"/>
                <a:cs typeface="宋体" panose="02010600030101010101" pitchFamily="2" charset="-122"/>
                <a:sym typeface="Calibri" panose="020F0502020204030204" pitchFamily="34" charset="0"/>
              </a:rPr>
              <a:t>[1]</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——WBS</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075EFF29-79C5-4026-B9F7-349FC3940D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31415" y="710483"/>
            <a:ext cx="7112749" cy="5737432"/>
          </a:xfrm>
          <a:prstGeom prst="rect">
            <a:avLst/>
          </a:prstGeom>
        </p:spPr>
      </p:pic>
      <p:sp>
        <p:nvSpPr>
          <p:cNvPr id="2" name="矩形 1">
            <a:extLst>
              <a:ext uri="{FF2B5EF4-FFF2-40B4-BE49-F238E27FC236}">
                <a16:creationId xmlns:a16="http://schemas.microsoft.com/office/drawing/2014/main" id="{C2506A68-B654-47D3-8399-60C5C5F85565}"/>
              </a:ext>
            </a:extLst>
          </p:cNvPr>
          <p:cNvSpPr/>
          <p:nvPr/>
        </p:nvSpPr>
        <p:spPr bwMode="auto">
          <a:xfrm>
            <a:off x="1964453"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矩形 8">
            <a:extLst>
              <a:ext uri="{FF2B5EF4-FFF2-40B4-BE49-F238E27FC236}">
                <a16:creationId xmlns:a16="http://schemas.microsoft.com/office/drawing/2014/main" id="{AE6ED133-1E41-4D43-B327-6010F96789ED}"/>
              </a:ext>
            </a:extLst>
          </p:cNvPr>
          <p:cNvSpPr/>
          <p:nvPr/>
        </p:nvSpPr>
        <p:spPr bwMode="auto">
          <a:xfrm>
            <a:off x="3369751"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矩形 9">
            <a:extLst>
              <a:ext uri="{FF2B5EF4-FFF2-40B4-BE49-F238E27FC236}">
                <a16:creationId xmlns:a16="http://schemas.microsoft.com/office/drawing/2014/main" id="{DA4A80E8-CADA-4F31-A314-5EE2BBED62DD}"/>
              </a:ext>
            </a:extLst>
          </p:cNvPr>
          <p:cNvSpPr/>
          <p:nvPr/>
        </p:nvSpPr>
        <p:spPr bwMode="auto">
          <a:xfrm>
            <a:off x="5045947"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矩形 10">
            <a:extLst>
              <a:ext uri="{FF2B5EF4-FFF2-40B4-BE49-F238E27FC236}">
                <a16:creationId xmlns:a16="http://schemas.microsoft.com/office/drawing/2014/main" id="{696C2C10-0EF5-4588-B626-C44C15669D62}"/>
              </a:ext>
            </a:extLst>
          </p:cNvPr>
          <p:cNvSpPr/>
          <p:nvPr/>
        </p:nvSpPr>
        <p:spPr bwMode="auto">
          <a:xfrm>
            <a:off x="6447693"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矩形 11">
            <a:extLst>
              <a:ext uri="{FF2B5EF4-FFF2-40B4-BE49-F238E27FC236}">
                <a16:creationId xmlns:a16="http://schemas.microsoft.com/office/drawing/2014/main" id="{15520065-1823-4CE9-BB41-77CD8F9EB3D9}"/>
              </a:ext>
            </a:extLst>
          </p:cNvPr>
          <p:cNvSpPr/>
          <p:nvPr/>
        </p:nvSpPr>
        <p:spPr bwMode="auto">
          <a:xfrm>
            <a:off x="7553012" y="1547446"/>
            <a:ext cx="974690" cy="3315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 name="矩形 12">
            <a:extLst>
              <a:ext uri="{FF2B5EF4-FFF2-40B4-BE49-F238E27FC236}">
                <a16:creationId xmlns:a16="http://schemas.microsoft.com/office/drawing/2014/main" id="{0B916D32-FBFA-4C8D-A3FC-B30467DCA0A6}"/>
              </a:ext>
            </a:extLst>
          </p:cNvPr>
          <p:cNvSpPr/>
          <p:nvPr/>
        </p:nvSpPr>
        <p:spPr bwMode="auto">
          <a:xfrm>
            <a:off x="5196673" y="1965130"/>
            <a:ext cx="859133" cy="24718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矩形 13">
            <a:extLst>
              <a:ext uri="{FF2B5EF4-FFF2-40B4-BE49-F238E27FC236}">
                <a16:creationId xmlns:a16="http://schemas.microsoft.com/office/drawing/2014/main" id="{5EE5B947-88A3-4490-AD1C-D189FB06F834}"/>
              </a:ext>
            </a:extLst>
          </p:cNvPr>
          <p:cNvSpPr/>
          <p:nvPr/>
        </p:nvSpPr>
        <p:spPr bwMode="auto">
          <a:xfrm>
            <a:off x="5196673" y="3959341"/>
            <a:ext cx="974690" cy="247181"/>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PA_矩形 23">
            <a:extLst>
              <a:ext uri="{FF2B5EF4-FFF2-40B4-BE49-F238E27FC236}">
                <a16:creationId xmlns:a16="http://schemas.microsoft.com/office/drawing/2014/main" id="{D845DE79-5D08-41F2-8AF7-3DEB7873F9F6}"/>
              </a:ext>
            </a:extLst>
          </p:cNvPr>
          <p:cNvSpPr>
            <a:spLocks noChangeArrowheads="1"/>
          </p:cNvSpPr>
          <p:nvPr>
            <p:custDataLst>
              <p:tags r:id="rId6"/>
            </p:custDataLst>
          </p:nvPr>
        </p:nvSpPr>
        <p:spPr bwMode="auto">
          <a:xfrm>
            <a:off x="9176197" y="2461107"/>
            <a:ext cx="2801155"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B7731EF3-213A-4C63-BEEA-81A63344E7CB}"/>
              </a:ext>
            </a:extLst>
          </p:cNvPr>
          <p:cNvSpPr>
            <a:spLocks noChangeArrowheads="1"/>
          </p:cNvSpPr>
          <p:nvPr>
            <p:custDataLst>
              <p:tags r:id="rId7"/>
            </p:custDataLst>
          </p:nvPr>
        </p:nvSpPr>
        <p:spPr bwMode="auto">
          <a:xfrm>
            <a:off x="9260289" y="2544821"/>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项目的五个阶段、</a:t>
            </a:r>
            <a:endParaRPr kumimoji="0" lang="en-US" altLang="zh-CN"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需求工程的两个阶段</a:t>
            </a:r>
          </a:p>
        </p:txBody>
      </p:sp>
    </p:spTree>
    <p:extLst>
      <p:ext uri="{BB962C8B-B14F-4D97-AF65-F5344CB8AC3E}">
        <p14:creationId xmlns:p14="http://schemas.microsoft.com/office/powerpoint/2010/main" val="8736391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P spid="13" grpId="0" animBg="1"/>
      <p:bldP spid="14" grpId="0" animBg="1"/>
      <p:bldP spid="15"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1829137" y="0"/>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资源使用状况</a:t>
            </a:r>
          </a:p>
        </p:txBody>
      </p:sp>
      <p:pic>
        <p:nvPicPr>
          <p:cNvPr id="7" name="图片 6">
            <a:extLst>
              <a:ext uri="{FF2B5EF4-FFF2-40B4-BE49-F238E27FC236}">
                <a16:creationId xmlns:a16="http://schemas.microsoft.com/office/drawing/2014/main" id="{4D7BC7C8-82CC-4805-9AC8-426C46E19779}"/>
              </a:ext>
            </a:extLst>
          </p:cNvPr>
          <p:cNvPicPr>
            <a:picLocks noChangeAspect="1"/>
          </p:cNvPicPr>
          <p:nvPr/>
        </p:nvPicPr>
        <p:blipFill>
          <a:blip r:embed="rId10"/>
          <a:stretch>
            <a:fillRect/>
          </a:stretch>
        </p:blipFill>
        <p:spPr>
          <a:xfrm>
            <a:off x="207721" y="904475"/>
            <a:ext cx="2326779" cy="5000627"/>
          </a:xfrm>
          <a:prstGeom prst="rect">
            <a:avLst/>
          </a:prstGeom>
        </p:spPr>
      </p:pic>
      <p:pic>
        <p:nvPicPr>
          <p:cNvPr id="9" name="图片 8">
            <a:extLst>
              <a:ext uri="{FF2B5EF4-FFF2-40B4-BE49-F238E27FC236}">
                <a16:creationId xmlns:a16="http://schemas.microsoft.com/office/drawing/2014/main" id="{FCB4246D-2AA3-475B-A80F-AD26F3366F90}"/>
              </a:ext>
            </a:extLst>
          </p:cNvPr>
          <p:cNvPicPr>
            <a:picLocks noChangeAspect="1"/>
          </p:cNvPicPr>
          <p:nvPr/>
        </p:nvPicPr>
        <p:blipFill>
          <a:blip r:embed="rId11"/>
          <a:stretch>
            <a:fillRect/>
          </a:stretch>
        </p:blipFill>
        <p:spPr>
          <a:xfrm>
            <a:off x="1701660" y="914116"/>
            <a:ext cx="2861919" cy="5029767"/>
          </a:xfrm>
          <a:prstGeom prst="rect">
            <a:avLst/>
          </a:prstGeom>
        </p:spPr>
      </p:pic>
      <p:pic>
        <p:nvPicPr>
          <p:cNvPr id="11" name="图片 10">
            <a:extLst>
              <a:ext uri="{FF2B5EF4-FFF2-40B4-BE49-F238E27FC236}">
                <a16:creationId xmlns:a16="http://schemas.microsoft.com/office/drawing/2014/main" id="{6CCAFD29-83EC-40BD-99CA-CFE911D1EEEB}"/>
              </a:ext>
            </a:extLst>
          </p:cNvPr>
          <p:cNvPicPr>
            <a:picLocks noChangeAspect="1"/>
          </p:cNvPicPr>
          <p:nvPr/>
        </p:nvPicPr>
        <p:blipFill>
          <a:blip r:embed="rId12"/>
          <a:stretch>
            <a:fillRect/>
          </a:stretch>
        </p:blipFill>
        <p:spPr>
          <a:xfrm>
            <a:off x="3444360" y="893887"/>
            <a:ext cx="3048001" cy="5000627"/>
          </a:xfrm>
          <a:prstGeom prst="rect">
            <a:avLst/>
          </a:prstGeom>
        </p:spPr>
      </p:pic>
      <p:pic>
        <p:nvPicPr>
          <p:cNvPr id="13" name="图片 12">
            <a:extLst>
              <a:ext uri="{FF2B5EF4-FFF2-40B4-BE49-F238E27FC236}">
                <a16:creationId xmlns:a16="http://schemas.microsoft.com/office/drawing/2014/main" id="{4CA67A1B-825E-4F45-85BD-10CC7CFFF7C9}"/>
              </a:ext>
            </a:extLst>
          </p:cNvPr>
          <p:cNvPicPr>
            <a:picLocks noChangeAspect="1"/>
          </p:cNvPicPr>
          <p:nvPr/>
        </p:nvPicPr>
        <p:blipFill>
          <a:blip r:embed="rId13"/>
          <a:stretch>
            <a:fillRect/>
          </a:stretch>
        </p:blipFill>
        <p:spPr>
          <a:xfrm>
            <a:off x="5388649" y="914116"/>
            <a:ext cx="3334020" cy="5069956"/>
          </a:xfrm>
          <a:prstGeom prst="rect">
            <a:avLst/>
          </a:prstGeom>
        </p:spPr>
      </p:pic>
      <p:pic>
        <p:nvPicPr>
          <p:cNvPr id="15" name="图片 14">
            <a:extLst>
              <a:ext uri="{FF2B5EF4-FFF2-40B4-BE49-F238E27FC236}">
                <a16:creationId xmlns:a16="http://schemas.microsoft.com/office/drawing/2014/main" id="{4C910F00-7E28-4F60-AE02-F556F3AB9A8F}"/>
              </a:ext>
            </a:extLst>
          </p:cNvPr>
          <p:cNvPicPr>
            <a:picLocks noChangeAspect="1"/>
          </p:cNvPicPr>
          <p:nvPr/>
        </p:nvPicPr>
        <p:blipFill>
          <a:blip r:embed="rId14"/>
          <a:stretch>
            <a:fillRect/>
          </a:stretch>
        </p:blipFill>
        <p:spPr>
          <a:xfrm>
            <a:off x="7616633" y="893887"/>
            <a:ext cx="3254009" cy="5169875"/>
          </a:xfrm>
          <a:prstGeom prst="rect">
            <a:avLst/>
          </a:prstGeom>
        </p:spPr>
      </p:pic>
      <p:sp>
        <p:nvSpPr>
          <p:cNvPr id="12" name="PA_矩形 23">
            <a:extLst>
              <a:ext uri="{FF2B5EF4-FFF2-40B4-BE49-F238E27FC236}">
                <a16:creationId xmlns:a16="http://schemas.microsoft.com/office/drawing/2014/main" id="{2EC026FE-3E65-4BD3-A0D5-B624D771C4FE}"/>
              </a:ext>
            </a:extLst>
          </p:cNvPr>
          <p:cNvSpPr>
            <a:spLocks noChangeArrowheads="1"/>
          </p:cNvSpPr>
          <p:nvPr>
            <p:custDataLst>
              <p:tags r:id="rId6"/>
            </p:custDataLst>
          </p:nvPr>
        </p:nvSpPr>
        <p:spPr bwMode="auto">
          <a:xfrm>
            <a:off x="3820308" y="3188764"/>
            <a:ext cx="2801155" cy="1164295"/>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62ED0309-37BF-4F94-B626-80CEE9029A92}"/>
              </a:ext>
            </a:extLst>
          </p:cNvPr>
          <p:cNvSpPr>
            <a:spLocks noChangeArrowheads="1"/>
          </p:cNvSpPr>
          <p:nvPr>
            <p:custDataLst>
              <p:tags r:id="rId7"/>
            </p:custDataLst>
          </p:nvPr>
        </p:nvSpPr>
        <p:spPr bwMode="auto">
          <a:xfrm>
            <a:off x="3904400" y="3272478"/>
            <a:ext cx="265904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每个组员工作分配合理，独自工作时长皆在</a:t>
            </a:r>
            <a:r>
              <a:rPr kumimoji="0" lang="en-US" altLang="zh-CN"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80</a:t>
            </a: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小时左右</a:t>
            </a:r>
          </a:p>
        </p:txBody>
      </p:sp>
    </p:spTree>
    <p:extLst>
      <p:ext uri="{BB962C8B-B14F-4D97-AF65-F5344CB8AC3E}">
        <p14:creationId xmlns:p14="http://schemas.microsoft.com/office/powerpoint/2010/main" val="34701892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365418" y="3049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甘特图</a:t>
            </a:r>
          </a:p>
        </p:txBody>
      </p:sp>
      <p:pic>
        <p:nvPicPr>
          <p:cNvPr id="4" name="图片 3">
            <a:extLst>
              <a:ext uri="{FF2B5EF4-FFF2-40B4-BE49-F238E27FC236}">
                <a16:creationId xmlns:a16="http://schemas.microsoft.com/office/drawing/2014/main" id="{3301F42B-1A15-41A7-B88E-047CC9CA4C18}"/>
              </a:ext>
            </a:extLst>
          </p:cNvPr>
          <p:cNvPicPr>
            <a:picLocks noChangeAspect="1"/>
          </p:cNvPicPr>
          <p:nvPr/>
        </p:nvPicPr>
        <p:blipFill>
          <a:blip r:embed="rId10"/>
          <a:stretch>
            <a:fillRect/>
          </a:stretch>
        </p:blipFill>
        <p:spPr>
          <a:xfrm>
            <a:off x="325158" y="1153180"/>
            <a:ext cx="4080520" cy="3967315"/>
          </a:xfrm>
          <a:prstGeom prst="rect">
            <a:avLst/>
          </a:prstGeom>
        </p:spPr>
      </p:pic>
      <p:sp>
        <p:nvSpPr>
          <p:cNvPr id="10" name="PA_矩形 23">
            <a:extLst>
              <a:ext uri="{FF2B5EF4-FFF2-40B4-BE49-F238E27FC236}">
                <a16:creationId xmlns:a16="http://schemas.microsoft.com/office/drawing/2014/main" id="{9797DB1E-227C-435C-A988-A9940728F230}"/>
              </a:ext>
            </a:extLst>
          </p:cNvPr>
          <p:cNvSpPr>
            <a:spLocks noChangeArrowheads="1"/>
          </p:cNvSpPr>
          <p:nvPr>
            <p:custDataLst>
              <p:tags r:id="rId6"/>
            </p:custDataLst>
          </p:nvPr>
        </p:nvSpPr>
        <p:spPr bwMode="auto">
          <a:xfrm>
            <a:off x="458922" y="5229623"/>
            <a:ext cx="2801155" cy="7916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6157103F-782E-43D4-B32F-E20273A39D6F}"/>
              </a:ext>
            </a:extLst>
          </p:cNvPr>
          <p:cNvSpPr>
            <a:spLocks noChangeArrowheads="1"/>
          </p:cNvSpPr>
          <p:nvPr>
            <p:custDataLst>
              <p:tags r:id="rId7"/>
            </p:custDataLst>
          </p:nvPr>
        </p:nvSpPr>
        <p:spPr bwMode="auto">
          <a:xfrm>
            <a:off x="543014" y="5313336"/>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最新甘特图已将任务细化到每一天</a:t>
            </a:r>
          </a:p>
        </p:txBody>
      </p:sp>
      <p:pic>
        <p:nvPicPr>
          <p:cNvPr id="3" name="图片 2">
            <a:extLst>
              <a:ext uri="{FF2B5EF4-FFF2-40B4-BE49-F238E27FC236}">
                <a16:creationId xmlns:a16="http://schemas.microsoft.com/office/drawing/2014/main" id="{6291216E-5423-41E8-A0F3-DF2F63C96119}"/>
              </a:ext>
            </a:extLst>
          </p:cNvPr>
          <p:cNvPicPr>
            <a:picLocks noChangeAspect="1"/>
          </p:cNvPicPr>
          <p:nvPr/>
        </p:nvPicPr>
        <p:blipFill>
          <a:blip r:embed="rId11"/>
          <a:stretch>
            <a:fillRect/>
          </a:stretch>
        </p:blipFill>
        <p:spPr>
          <a:xfrm>
            <a:off x="3570909" y="840658"/>
            <a:ext cx="8400694" cy="5662387"/>
          </a:xfrm>
          <a:prstGeom prst="rect">
            <a:avLst/>
          </a:prstGeom>
        </p:spPr>
      </p:pic>
    </p:spTree>
    <p:extLst>
      <p:ext uri="{BB962C8B-B14F-4D97-AF65-F5344CB8AC3E}">
        <p14:creationId xmlns:p14="http://schemas.microsoft.com/office/powerpoint/2010/main" val="7558774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2770" name="PA_矩形 1">
            <a:extLst>
              <a:ext uri="{FF2B5EF4-FFF2-40B4-BE49-F238E27FC236}">
                <a16:creationId xmlns:a16="http://schemas.microsoft.com/office/drawing/2014/main" id="{E32A09A8-5D6A-4B36-9DB7-454580E477F0}"/>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1" name="PA_矩形 2">
            <a:extLst>
              <a:ext uri="{FF2B5EF4-FFF2-40B4-BE49-F238E27FC236}">
                <a16:creationId xmlns:a16="http://schemas.microsoft.com/office/drawing/2014/main" id="{902AFA31-0653-43B2-9AA2-13B01977481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2" name="PA_矩形 3">
            <a:extLst>
              <a:ext uri="{FF2B5EF4-FFF2-40B4-BE49-F238E27FC236}">
                <a16:creationId xmlns:a16="http://schemas.microsoft.com/office/drawing/2014/main" id="{B6EA1B8A-4FE1-4ED4-82A8-1889B142CBC7}"/>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3" name="PA_矩形 4">
            <a:extLst>
              <a:ext uri="{FF2B5EF4-FFF2-40B4-BE49-F238E27FC236}">
                <a16:creationId xmlns:a16="http://schemas.microsoft.com/office/drawing/2014/main" id="{A6E826B5-F700-435C-9116-72301B87327C}"/>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774" name="PA_矩形 9">
            <a:extLst>
              <a:ext uri="{FF2B5EF4-FFF2-40B4-BE49-F238E27FC236}">
                <a16:creationId xmlns:a16="http://schemas.microsoft.com/office/drawing/2014/main" id="{52529672-EC4C-4EE3-A6CE-96450EA9AFFB}"/>
              </a:ext>
            </a:extLst>
          </p:cNvPr>
          <p:cNvSpPr>
            <a:spLocks noChangeArrowheads="1"/>
          </p:cNvSpPr>
          <p:nvPr>
            <p:custDataLst>
              <p:tags r:id="rId5"/>
            </p:custDataLst>
          </p:nvPr>
        </p:nvSpPr>
        <p:spPr bwMode="auto">
          <a:xfrm>
            <a:off x="2042446" y="6098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网络图</a:t>
            </a:r>
          </a:p>
        </p:txBody>
      </p:sp>
      <p:sp>
        <p:nvSpPr>
          <p:cNvPr id="6" name="箭头: 下 5">
            <a:extLst>
              <a:ext uri="{FF2B5EF4-FFF2-40B4-BE49-F238E27FC236}">
                <a16:creationId xmlns:a16="http://schemas.microsoft.com/office/drawing/2014/main" id="{373C1B74-FBA6-4BA1-86DA-214C9690801D}"/>
              </a:ext>
            </a:extLst>
          </p:cNvPr>
          <p:cNvSpPr/>
          <p:nvPr/>
        </p:nvSpPr>
        <p:spPr bwMode="auto">
          <a:xfrm>
            <a:off x="5202533" y="3085943"/>
            <a:ext cx="512466" cy="1858945"/>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4" name="图片 3">
            <a:extLst>
              <a:ext uri="{FF2B5EF4-FFF2-40B4-BE49-F238E27FC236}">
                <a16:creationId xmlns:a16="http://schemas.microsoft.com/office/drawing/2014/main" id="{8231203E-0667-4AE8-A890-EEF6BF2C4EF9}"/>
              </a:ext>
            </a:extLst>
          </p:cNvPr>
          <p:cNvPicPr>
            <a:picLocks noChangeAspect="1"/>
          </p:cNvPicPr>
          <p:nvPr/>
        </p:nvPicPr>
        <p:blipFill>
          <a:blip r:embed="rId10"/>
          <a:stretch>
            <a:fillRect/>
          </a:stretch>
        </p:blipFill>
        <p:spPr>
          <a:xfrm>
            <a:off x="0" y="5463368"/>
            <a:ext cx="12192000" cy="683568"/>
          </a:xfrm>
          <a:prstGeom prst="rect">
            <a:avLst/>
          </a:prstGeom>
        </p:spPr>
      </p:pic>
      <p:pic>
        <p:nvPicPr>
          <p:cNvPr id="8" name="图片 7">
            <a:extLst>
              <a:ext uri="{FF2B5EF4-FFF2-40B4-BE49-F238E27FC236}">
                <a16:creationId xmlns:a16="http://schemas.microsoft.com/office/drawing/2014/main" id="{51CD3BCB-B2D1-4463-B571-0CA84FA1DB29}"/>
              </a:ext>
            </a:extLst>
          </p:cNvPr>
          <p:cNvPicPr>
            <a:picLocks noChangeAspect="1"/>
          </p:cNvPicPr>
          <p:nvPr/>
        </p:nvPicPr>
        <p:blipFill>
          <a:blip r:embed="rId11"/>
          <a:stretch>
            <a:fillRect/>
          </a:stretch>
        </p:blipFill>
        <p:spPr>
          <a:xfrm>
            <a:off x="914400" y="705637"/>
            <a:ext cx="10179385" cy="2136948"/>
          </a:xfrm>
          <a:prstGeom prst="rect">
            <a:avLst/>
          </a:prstGeom>
        </p:spPr>
      </p:pic>
      <p:sp>
        <p:nvSpPr>
          <p:cNvPr id="14" name="PA_矩形 23">
            <a:extLst>
              <a:ext uri="{FF2B5EF4-FFF2-40B4-BE49-F238E27FC236}">
                <a16:creationId xmlns:a16="http://schemas.microsoft.com/office/drawing/2014/main" id="{53DBA274-34EA-46CF-98B5-0AF5619AB387}"/>
              </a:ext>
            </a:extLst>
          </p:cNvPr>
          <p:cNvSpPr>
            <a:spLocks noChangeArrowheads="1"/>
          </p:cNvSpPr>
          <p:nvPr>
            <p:custDataLst>
              <p:tags r:id="rId6"/>
            </p:custDataLst>
          </p:nvPr>
        </p:nvSpPr>
        <p:spPr bwMode="auto">
          <a:xfrm>
            <a:off x="484679" y="3361065"/>
            <a:ext cx="2801155" cy="158382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24">
            <a:extLst>
              <a:ext uri="{FF2B5EF4-FFF2-40B4-BE49-F238E27FC236}">
                <a16:creationId xmlns:a16="http://schemas.microsoft.com/office/drawing/2014/main" id="{1857F122-3DF4-4B4D-8EC8-987D9C653AE9}"/>
              </a:ext>
            </a:extLst>
          </p:cNvPr>
          <p:cNvSpPr>
            <a:spLocks noChangeArrowheads="1"/>
          </p:cNvSpPr>
          <p:nvPr>
            <p:custDataLst>
              <p:tags r:id="rId7"/>
            </p:custDataLst>
          </p:nvPr>
        </p:nvSpPr>
        <p:spPr bwMode="auto">
          <a:xfrm>
            <a:off x="568771" y="3444778"/>
            <a:ext cx="265904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因为甘特图太大，所以只展示总成型任务，四个里程碑都已展示在网络图中</a:t>
            </a:r>
          </a:p>
        </p:txBody>
      </p:sp>
    </p:spTree>
    <p:extLst>
      <p:ext uri="{BB962C8B-B14F-4D97-AF65-F5344CB8AC3E}">
        <p14:creationId xmlns:p14="http://schemas.microsoft.com/office/powerpoint/2010/main" val="11635404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96635" y="3049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里程碑</a:t>
            </a:r>
          </a:p>
        </p:txBody>
      </p:sp>
      <p:graphicFrame>
        <p:nvGraphicFramePr>
          <p:cNvPr id="3" name="表格 2">
            <a:extLst>
              <a:ext uri="{FF2B5EF4-FFF2-40B4-BE49-F238E27FC236}">
                <a16:creationId xmlns:a16="http://schemas.microsoft.com/office/drawing/2014/main" id="{C1009180-1B99-4112-914F-021CBD1E6657}"/>
              </a:ext>
            </a:extLst>
          </p:cNvPr>
          <p:cNvGraphicFramePr>
            <a:graphicFrameLocks noGrp="1"/>
          </p:cNvGraphicFramePr>
          <p:nvPr>
            <p:extLst>
              <p:ext uri="{D42A27DB-BD31-4B8C-83A1-F6EECF244321}">
                <p14:modId xmlns:p14="http://schemas.microsoft.com/office/powerpoint/2010/main" val="2947032698"/>
              </p:ext>
            </p:extLst>
          </p:nvPr>
        </p:nvGraphicFramePr>
        <p:xfrm>
          <a:off x="811162" y="806245"/>
          <a:ext cx="10613922" cy="4322095"/>
        </p:xfrm>
        <a:graphic>
          <a:graphicData uri="http://schemas.openxmlformats.org/drawingml/2006/table">
            <a:tbl>
              <a:tblPr firstRow="1" firstCol="1" bandRow="1">
                <a:tableStyleId>{D27102A9-8310-4765-A935-A1911B00CA55}</a:tableStyleId>
              </a:tblPr>
              <a:tblGrid>
                <a:gridCol w="3683159">
                  <a:extLst>
                    <a:ext uri="{9D8B030D-6E8A-4147-A177-3AD203B41FA5}">
                      <a16:colId xmlns:a16="http://schemas.microsoft.com/office/drawing/2014/main" val="3538258364"/>
                    </a:ext>
                  </a:extLst>
                </a:gridCol>
                <a:gridCol w="2354411">
                  <a:extLst>
                    <a:ext uri="{9D8B030D-6E8A-4147-A177-3AD203B41FA5}">
                      <a16:colId xmlns:a16="http://schemas.microsoft.com/office/drawing/2014/main" val="2259385349"/>
                    </a:ext>
                  </a:extLst>
                </a:gridCol>
                <a:gridCol w="2288176">
                  <a:extLst>
                    <a:ext uri="{9D8B030D-6E8A-4147-A177-3AD203B41FA5}">
                      <a16:colId xmlns:a16="http://schemas.microsoft.com/office/drawing/2014/main" val="104886327"/>
                    </a:ext>
                  </a:extLst>
                </a:gridCol>
                <a:gridCol w="2288176">
                  <a:extLst>
                    <a:ext uri="{9D8B030D-6E8A-4147-A177-3AD203B41FA5}">
                      <a16:colId xmlns:a16="http://schemas.microsoft.com/office/drawing/2014/main" val="3519227995"/>
                    </a:ext>
                  </a:extLst>
                </a:gridCol>
              </a:tblGrid>
              <a:tr h="864419">
                <a:tc>
                  <a:txBody>
                    <a:bodyPr/>
                    <a:lstStyle/>
                    <a:p>
                      <a:pPr algn="just"/>
                      <a:r>
                        <a:rPr lang="zh-CN" sz="2000" kern="100" dirty="0">
                          <a:effectLst/>
                        </a:rPr>
                        <a:t>项目里程碑</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对应时间点</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主要负责人</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是否按时提交</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03823508"/>
                  </a:ext>
                </a:extLst>
              </a:tr>
              <a:tr h="864419">
                <a:tc>
                  <a:txBody>
                    <a:bodyPr/>
                    <a:lstStyle/>
                    <a:p>
                      <a:pPr algn="just"/>
                      <a:r>
                        <a:rPr lang="zh-CN" altLang="en-US" sz="2000" kern="100" dirty="0">
                          <a:effectLst/>
                        </a:rPr>
                        <a:t>需求项目计划</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03.26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王心怡</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14038036"/>
                  </a:ext>
                </a:extLst>
              </a:tr>
              <a:tr h="864419">
                <a:tc>
                  <a:txBody>
                    <a:bodyPr/>
                    <a:lstStyle/>
                    <a:p>
                      <a:pPr algn="just"/>
                      <a:r>
                        <a:rPr lang="zh-CN" altLang="en-US" sz="2000" kern="100" dirty="0">
                          <a:effectLst/>
                          <a:latin typeface="Times New Roman" panose="02020603050405020304" pitchFamily="18" charset="0"/>
                          <a:ea typeface="宋体" panose="02010600030101010101" pitchFamily="2" charset="-122"/>
                        </a:rPr>
                        <a:t>需求管理（</a:t>
                      </a:r>
                      <a:r>
                        <a:rPr lang="en-US" altLang="zh-CN" sz="2000" kern="100" dirty="0">
                          <a:effectLst/>
                          <a:latin typeface="Times New Roman" panose="02020603050405020304" pitchFamily="18" charset="0"/>
                          <a:ea typeface="宋体" panose="02010600030101010101" pitchFamily="2" charset="-122"/>
                        </a:rPr>
                        <a:t>SRS)</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altLang="zh-CN" sz="2000" kern="100" dirty="0">
                          <a:effectLst/>
                        </a:rPr>
                        <a:t>06.06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曹未</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42320477"/>
                  </a:ext>
                </a:extLst>
              </a:tr>
              <a:tr h="864419">
                <a:tc>
                  <a:txBody>
                    <a:bodyPr/>
                    <a:lstStyle/>
                    <a:p>
                      <a:pPr algn="just"/>
                      <a:r>
                        <a:rPr lang="zh-CN" altLang="en-US" sz="2000" kern="100" dirty="0">
                          <a:effectLst/>
                        </a:rPr>
                        <a:t>需求变更</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2000" kern="100" dirty="0">
                          <a:effectLst/>
                        </a:rPr>
                        <a:t>06.24</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豆欣童</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28846384"/>
                  </a:ext>
                </a:extLst>
              </a:tr>
              <a:tr h="864419">
                <a:tc>
                  <a:txBody>
                    <a:bodyPr/>
                    <a:lstStyle/>
                    <a:p>
                      <a:pPr algn="just"/>
                      <a:r>
                        <a:rPr lang="zh-CN" altLang="en-US" sz="2000" kern="100" dirty="0">
                          <a:effectLst/>
                        </a:rPr>
                        <a:t>项目收尾</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altLang="zh-CN" sz="2000" kern="100" dirty="0">
                          <a:effectLst/>
                        </a:rPr>
                        <a:t>07.01</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rPr>
                        <a:t>邵美芝</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altLang="en-US" sz="2000" kern="100" dirty="0">
                          <a:effectLst/>
                          <a:latin typeface="Times New Roman" panose="02020603050405020304" pitchFamily="18" charset="0"/>
                          <a:ea typeface="宋体" panose="02010600030101010101" pitchFamily="2" charset="-122"/>
                        </a:rPr>
                        <a:t>是</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97856573"/>
                  </a:ext>
                </a:extLst>
              </a:tr>
            </a:tbl>
          </a:graphicData>
        </a:graphic>
      </p:graphicFrame>
      <p:pic>
        <p:nvPicPr>
          <p:cNvPr id="4" name="图片 3">
            <a:extLst>
              <a:ext uri="{FF2B5EF4-FFF2-40B4-BE49-F238E27FC236}">
                <a16:creationId xmlns:a16="http://schemas.microsoft.com/office/drawing/2014/main" id="{E51B76EA-9254-4EBD-9D16-69BB506D974B}"/>
              </a:ext>
            </a:extLst>
          </p:cNvPr>
          <p:cNvPicPr>
            <a:picLocks noChangeAspect="1"/>
          </p:cNvPicPr>
          <p:nvPr/>
        </p:nvPicPr>
        <p:blipFill>
          <a:blip r:embed="rId9"/>
          <a:stretch>
            <a:fillRect/>
          </a:stretch>
        </p:blipFill>
        <p:spPr>
          <a:xfrm>
            <a:off x="567731" y="3045049"/>
            <a:ext cx="5326411" cy="3370090"/>
          </a:xfrm>
          <a:prstGeom prst="rect">
            <a:avLst/>
          </a:prstGeom>
        </p:spPr>
      </p:pic>
      <p:pic>
        <p:nvPicPr>
          <p:cNvPr id="8" name="图片 7">
            <a:extLst>
              <a:ext uri="{FF2B5EF4-FFF2-40B4-BE49-F238E27FC236}">
                <a16:creationId xmlns:a16="http://schemas.microsoft.com/office/drawing/2014/main" id="{E47CF1CD-92EB-4F90-B8B4-CB6DEEA5CA25}"/>
              </a:ext>
            </a:extLst>
          </p:cNvPr>
          <p:cNvPicPr>
            <a:picLocks noChangeAspect="1"/>
          </p:cNvPicPr>
          <p:nvPr/>
        </p:nvPicPr>
        <p:blipFill>
          <a:blip r:embed="rId10"/>
          <a:stretch>
            <a:fillRect/>
          </a:stretch>
        </p:blipFill>
        <p:spPr>
          <a:xfrm>
            <a:off x="5022761" y="3908704"/>
            <a:ext cx="6121958" cy="2143051"/>
          </a:xfrm>
          <a:prstGeom prst="rect">
            <a:avLst/>
          </a:prstGeom>
        </p:spPr>
      </p:pic>
    </p:spTree>
    <p:extLst>
      <p:ext uri="{BB962C8B-B14F-4D97-AF65-F5344CB8AC3E}">
        <p14:creationId xmlns:p14="http://schemas.microsoft.com/office/powerpoint/2010/main" val="11431020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graphicFrame>
        <p:nvGraphicFramePr>
          <p:cNvPr id="3" name="表格 2">
            <a:extLst>
              <a:ext uri="{FF2B5EF4-FFF2-40B4-BE49-F238E27FC236}">
                <a16:creationId xmlns:a16="http://schemas.microsoft.com/office/drawing/2014/main" id="{DCF46531-C765-4DD8-97F0-7B28D2B025F5}"/>
              </a:ext>
            </a:extLst>
          </p:cNvPr>
          <p:cNvGraphicFramePr>
            <a:graphicFrameLocks noGrp="1"/>
          </p:cNvGraphicFramePr>
          <p:nvPr/>
        </p:nvGraphicFramePr>
        <p:xfrm>
          <a:off x="179297" y="1549542"/>
          <a:ext cx="6071421" cy="5011874"/>
        </p:xfrm>
        <a:graphic>
          <a:graphicData uri="http://schemas.openxmlformats.org/drawingml/2006/table">
            <a:tbl>
              <a:tblPr firstRow="1" firstCol="1" bandRow="1">
                <a:tableStyleId>{D27102A9-8310-4765-A935-A1911B00CA55}</a:tableStyleId>
              </a:tblPr>
              <a:tblGrid>
                <a:gridCol w="1317523">
                  <a:extLst>
                    <a:ext uri="{9D8B030D-6E8A-4147-A177-3AD203B41FA5}">
                      <a16:colId xmlns:a16="http://schemas.microsoft.com/office/drawing/2014/main" val="818988866"/>
                    </a:ext>
                  </a:extLst>
                </a:gridCol>
                <a:gridCol w="1910057">
                  <a:extLst>
                    <a:ext uri="{9D8B030D-6E8A-4147-A177-3AD203B41FA5}">
                      <a16:colId xmlns:a16="http://schemas.microsoft.com/office/drawing/2014/main" val="1953358578"/>
                    </a:ext>
                  </a:extLst>
                </a:gridCol>
                <a:gridCol w="1019955">
                  <a:extLst>
                    <a:ext uri="{9D8B030D-6E8A-4147-A177-3AD203B41FA5}">
                      <a16:colId xmlns:a16="http://schemas.microsoft.com/office/drawing/2014/main" val="2585276158"/>
                    </a:ext>
                  </a:extLst>
                </a:gridCol>
                <a:gridCol w="948813">
                  <a:extLst>
                    <a:ext uri="{9D8B030D-6E8A-4147-A177-3AD203B41FA5}">
                      <a16:colId xmlns:a16="http://schemas.microsoft.com/office/drawing/2014/main" val="2599124310"/>
                    </a:ext>
                  </a:extLst>
                </a:gridCol>
                <a:gridCol w="875073">
                  <a:extLst>
                    <a:ext uri="{9D8B030D-6E8A-4147-A177-3AD203B41FA5}">
                      <a16:colId xmlns:a16="http://schemas.microsoft.com/office/drawing/2014/main" val="2803124688"/>
                    </a:ext>
                  </a:extLst>
                </a:gridCol>
              </a:tblGrid>
              <a:tr h="620756">
                <a:tc>
                  <a:txBody>
                    <a:bodyPr/>
                    <a:lstStyle/>
                    <a:p>
                      <a:pPr indent="266700" algn="just"/>
                      <a:r>
                        <a:rPr lang="en-US" sz="1000" kern="100" dirty="0">
                          <a:effectLst/>
                        </a:rPr>
                        <a:t> </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457200" algn="just"/>
                      <a:r>
                        <a:rPr lang="zh-CN" sz="1800" kern="100">
                          <a:effectLst/>
                        </a:rPr>
                        <a:t>风险名称</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发生概率</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ctr"/>
                      <a:r>
                        <a:rPr lang="zh-CN" sz="1000" kern="100" dirty="0">
                          <a:effectLst/>
                        </a:rPr>
                        <a:t>损失（人时）</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ctr"/>
                      <a:r>
                        <a:rPr lang="zh-CN" sz="1000" kern="100" dirty="0">
                          <a:effectLst/>
                        </a:rPr>
                        <a:t>危险度</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992739933"/>
                  </a:ext>
                </a:extLst>
              </a:tr>
              <a:tr h="486278">
                <a:tc rowSpan="4">
                  <a:txBody>
                    <a:bodyPr/>
                    <a:lstStyle/>
                    <a:p>
                      <a:pPr indent="457200" algn="ctr"/>
                      <a:r>
                        <a:rPr lang="zh-CN" sz="1800" kern="100" dirty="0">
                          <a:effectLst/>
                        </a:rPr>
                        <a:t>需</a:t>
                      </a:r>
                      <a:endParaRPr lang="en-US" altLang="zh-CN" sz="1800" kern="100" dirty="0">
                        <a:effectLst/>
                      </a:endParaRPr>
                    </a:p>
                    <a:p>
                      <a:pPr indent="457200" algn="ctr"/>
                      <a:r>
                        <a:rPr lang="zh-CN" sz="1800" kern="100" dirty="0">
                          <a:effectLst/>
                        </a:rPr>
                        <a:t>求</a:t>
                      </a:r>
                      <a:endParaRPr lang="zh-CN" sz="1000" kern="100" dirty="0">
                        <a:effectLst/>
                      </a:endParaRPr>
                    </a:p>
                    <a:p>
                      <a:pPr indent="457200" algn="ctr"/>
                      <a:r>
                        <a:rPr lang="zh-CN" sz="1800" kern="100" dirty="0">
                          <a:effectLst/>
                        </a:rPr>
                        <a:t>获</a:t>
                      </a:r>
                      <a:endParaRPr lang="zh-CN" sz="1000" kern="100" dirty="0">
                        <a:effectLst/>
                      </a:endParaRPr>
                    </a:p>
                    <a:p>
                      <a:pPr indent="457200" algn="ctr"/>
                      <a:r>
                        <a:rPr lang="zh-CN" sz="1800" kern="100" dirty="0">
                          <a:effectLst/>
                        </a:rPr>
                        <a:t>取</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dirty="0">
                          <a:effectLst/>
                        </a:rPr>
                        <a:t>逆向工程时对项目理解不充分</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中</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750123909"/>
                  </a:ext>
                </a:extLst>
              </a:tr>
              <a:tr h="372454">
                <a:tc vMerge="1">
                  <a:txBody>
                    <a:bodyPr/>
                    <a:lstStyle/>
                    <a:p>
                      <a:endParaRPr lang="zh-CN" altLang="en-US"/>
                    </a:p>
                  </a:txBody>
                  <a:tcPr/>
                </a:tc>
                <a:tc>
                  <a:txBody>
                    <a:bodyPr/>
                    <a:lstStyle/>
                    <a:p>
                      <a:pPr indent="266700" algn="just"/>
                      <a:r>
                        <a:rPr lang="zh-CN" sz="1000" kern="100">
                          <a:effectLst/>
                        </a:rPr>
                        <a:t>客户对产品需求不一致</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272098225"/>
                  </a:ext>
                </a:extLst>
              </a:tr>
              <a:tr h="496605">
                <a:tc vMerge="1">
                  <a:txBody>
                    <a:bodyPr/>
                    <a:lstStyle/>
                    <a:p>
                      <a:endParaRPr lang="zh-CN" altLang="en-US"/>
                    </a:p>
                  </a:txBody>
                  <a:tcPr/>
                </a:tc>
                <a:tc>
                  <a:txBody>
                    <a:bodyPr/>
                    <a:lstStyle/>
                    <a:p>
                      <a:pPr indent="266700" algn="just"/>
                      <a:r>
                        <a:rPr lang="zh-CN" sz="1000" kern="100">
                          <a:effectLst/>
                        </a:rPr>
                        <a:t>把已有的产品作为需求基线来源</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低</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179969126"/>
                  </a:ext>
                </a:extLst>
              </a:tr>
              <a:tr h="435994">
                <a:tc vMerge="1">
                  <a:txBody>
                    <a:bodyPr/>
                    <a:lstStyle/>
                    <a:p>
                      <a:endParaRPr lang="zh-CN" altLang="en-US"/>
                    </a:p>
                  </a:txBody>
                  <a:tcPr/>
                </a:tc>
                <a:tc>
                  <a:txBody>
                    <a:bodyPr/>
                    <a:lstStyle/>
                    <a:p>
                      <a:pPr indent="266700" algn="just"/>
                      <a:r>
                        <a:rPr lang="zh-CN" sz="1000" kern="100" dirty="0">
                          <a:effectLst/>
                        </a:rPr>
                        <a:t>根据用户提议的错误解决方案执行</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4003185018"/>
                  </a:ext>
                </a:extLst>
              </a:tr>
              <a:tr h="372454">
                <a:tc rowSpan="3">
                  <a:txBody>
                    <a:bodyPr/>
                    <a:lstStyle/>
                    <a:p>
                      <a:pPr indent="457200" algn="ctr"/>
                      <a:r>
                        <a:rPr lang="zh-CN" sz="1800" kern="100" dirty="0">
                          <a:effectLst/>
                        </a:rPr>
                        <a:t>需</a:t>
                      </a:r>
                      <a:endParaRPr lang="zh-CN" sz="1000" kern="100" dirty="0">
                        <a:effectLst/>
                      </a:endParaRPr>
                    </a:p>
                    <a:p>
                      <a:pPr indent="457200" algn="ctr"/>
                      <a:r>
                        <a:rPr lang="zh-CN" sz="1800" kern="100" dirty="0">
                          <a:effectLst/>
                        </a:rPr>
                        <a:t>求</a:t>
                      </a:r>
                      <a:endParaRPr lang="zh-CN" sz="1000" kern="100" dirty="0">
                        <a:effectLst/>
                      </a:endParaRPr>
                    </a:p>
                    <a:p>
                      <a:pPr indent="457200" algn="ctr"/>
                      <a:r>
                        <a:rPr lang="zh-CN" sz="1800" kern="100" dirty="0">
                          <a:effectLst/>
                        </a:rPr>
                        <a:t>分</a:t>
                      </a:r>
                      <a:endParaRPr lang="zh-CN" sz="1000" kern="100" dirty="0">
                        <a:effectLst/>
                      </a:endParaRPr>
                    </a:p>
                    <a:p>
                      <a:pPr indent="457200" algn="ctr"/>
                      <a:r>
                        <a:rPr lang="zh-CN" sz="1800" kern="100" dirty="0">
                          <a:effectLst/>
                        </a:rPr>
                        <a:t>析</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a:effectLst/>
                        </a:rPr>
                        <a:t>对于需求优先级不明确</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525813522"/>
                  </a:ext>
                </a:extLst>
              </a:tr>
              <a:tr h="496605">
                <a:tc vMerge="1">
                  <a:txBody>
                    <a:bodyPr/>
                    <a:lstStyle/>
                    <a:p>
                      <a:endParaRPr lang="zh-CN" altLang="en-US"/>
                    </a:p>
                  </a:txBody>
                  <a:tcPr/>
                </a:tc>
                <a:tc>
                  <a:txBody>
                    <a:bodyPr/>
                    <a:lstStyle/>
                    <a:p>
                      <a:pPr indent="266700" algn="just"/>
                      <a:r>
                        <a:rPr lang="zh-CN" sz="1000" kern="100">
                          <a:effectLst/>
                        </a:rPr>
                        <a:t>技术上无法实现的功能</a:t>
                      </a:r>
                    </a:p>
                    <a:p>
                      <a:pPr indent="266700" algn="just"/>
                      <a:r>
                        <a:rPr lang="en-US" sz="1000" kern="10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698213343"/>
                  </a:ext>
                </a:extLst>
              </a:tr>
              <a:tr h="496605">
                <a:tc vMerge="1">
                  <a:txBody>
                    <a:bodyPr/>
                    <a:lstStyle/>
                    <a:p>
                      <a:endParaRPr lang="zh-CN" altLang="en-US"/>
                    </a:p>
                  </a:txBody>
                  <a:tcPr/>
                </a:tc>
                <a:tc>
                  <a:txBody>
                    <a:bodyPr/>
                    <a:lstStyle/>
                    <a:p>
                      <a:pPr algn="just"/>
                      <a:r>
                        <a:rPr lang="zh-CN" sz="1000" kern="100">
                          <a:effectLst/>
                        </a:rPr>
                        <a:t>对技术、方法、语言、工具或硬件不熟悉</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2024470579"/>
                  </a:ext>
                </a:extLst>
              </a:tr>
              <a:tr h="1234123">
                <a:tc>
                  <a:txBody>
                    <a:bodyPr/>
                    <a:lstStyle/>
                    <a:p>
                      <a:pPr indent="457200" algn="ctr"/>
                      <a:r>
                        <a:rPr lang="zh-CN" sz="1800" kern="100" dirty="0">
                          <a:effectLst/>
                        </a:rPr>
                        <a:t>规</a:t>
                      </a:r>
                      <a:endParaRPr lang="zh-CN" sz="1000" kern="100" dirty="0">
                        <a:effectLst/>
                      </a:endParaRPr>
                    </a:p>
                    <a:p>
                      <a:pPr indent="457200" algn="ctr"/>
                      <a:r>
                        <a:rPr lang="zh-CN" sz="1800" kern="100" dirty="0">
                          <a:effectLst/>
                        </a:rPr>
                        <a:t>格</a:t>
                      </a:r>
                      <a:endParaRPr lang="zh-CN" sz="1000" kern="100" dirty="0">
                        <a:effectLst/>
                      </a:endParaRPr>
                    </a:p>
                    <a:p>
                      <a:pPr indent="457200" algn="ctr"/>
                      <a:r>
                        <a:rPr lang="zh-CN" sz="1800" kern="100" dirty="0">
                          <a:effectLst/>
                        </a:rPr>
                        <a:t>说</a:t>
                      </a:r>
                      <a:endParaRPr lang="zh-CN" sz="1000" kern="100" dirty="0">
                        <a:effectLst/>
                      </a:endParaRPr>
                    </a:p>
                    <a:p>
                      <a:pPr indent="457200" algn="ctr"/>
                      <a:r>
                        <a:rPr lang="zh-CN" sz="1800" kern="100" dirty="0">
                          <a:effectLst/>
                        </a:rPr>
                        <a:t>明</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nchorCtr="1"/>
                </a:tc>
                <a:tc>
                  <a:txBody>
                    <a:bodyPr/>
                    <a:lstStyle/>
                    <a:p>
                      <a:pPr indent="266700" algn="just"/>
                      <a:r>
                        <a:rPr lang="zh-CN" sz="1000" kern="100">
                          <a:effectLst/>
                        </a:rPr>
                        <a:t>术语具有二义性</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a:effectLst/>
                        </a:rPr>
                        <a:t>低</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en-US" sz="1000" kern="100">
                          <a:effectLst/>
                        </a:rPr>
                        <a:t>20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tc>
                  <a:txBody>
                    <a:bodyPr/>
                    <a:lstStyle/>
                    <a:p>
                      <a:pPr indent="266700" algn="just"/>
                      <a:r>
                        <a:rPr lang="zh-CN" sz="1000" kern="100" dirty="0">
                          <a:effectLst/>
                        </a:rPr>
                        <a:t>高</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91" marR="46691" marT="0" marB="0" anchor="ctr"/>
                </a:tc>
                <a:extLst>
                  <a:ext uri="{0D108BD9-81ED-4DB2-BD59-A6C34878D82A}">
                    <a16:rowId xmlns:a16="http://schemas.microsoft.com/office/drawing/2014/main" val="1184010614"/>
                  </a:ext>
                </a:extLst>
              </a:tr>
            </a:tbl>
          </a:graphicData>
        </a:graphic>
      </p:graphicFrame>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需求开发方面的风险与措施管理</a:t>
            </a:r>
          </a:p>
        </p:txBody>
      </p:sp>
      <p:graphicFrame>
        <p:nvGraphicFramePr>
          <p:cNvPr id="5" name="表格 4">
            <a:extLst>
              <a:ext uri="{FF2B5EF4-FFF2-40B4-BE49-F238E27FC236}">
                <a16:creationId xmlns:a16="http://schemas.microsoft.com/office/drawing/2014/main" id="{77CAF288-B06F-4A69-8939-06F46E2C5466}"/>
              </a:ext>
            </a:extLst>
          </p:cNvPr>
          <p:cNvGraphicFramePr>
            <a:graphicFrameLocks noGrp="1"/>
          </p:cNvGraphicFramePr>
          <p:nvPr/>
        </p:nvGraphicFramePr>
        <p:xfrm>
          <a:off x="6516470" y="1563329"/>
          <a:ext cx="5496233" cy="4994787"/>
        </p:xfrm>
        <a:graphic>
          <a:graphicData uri="http://schemas.openxmlformats.org/drawingml/2006/table">
            <a:tbl>
              <a:tblPr firstRow="1" firstCol="1" bandRow="1">
                <a:tableStyleId>{D27102A9-8310-4765-A935-A1911B00CA55}</a:tableStyleId>
              </a:tblPr>
              <a:tblGrid>
                <a:gridCol w="1923875">
                  <a:extLst>
                    <a:ext uri="{9D8B030D-6E8A-4147-A177-3AD203B41FA5}">
                      <a16:colId xmlns:a16="http://schemas.microsoft.com/office/drawing/2014/main" val="4122307293"/>
                    </a:ext>
                  </a:extLst>
                </a:gridCol>
                <a:gridCol w="1573810">
                  <a:extLst>
                    <a:ext uri="{9D8B030D-6E8A-4147-A177-3AD203B41FA5}">
                      <a16:colId xmlns:a16="http://schemas.microsoft.com/office/drawing/2014/main" val="1949840537"/>
                    </a:ext>
                  </a:extLst>
                </a:gridCol>
                <a:gridCol w="1998548">
                  <a:extLst>
                    <a:ext uri="{9D8B030D-6E8A-4147-A177-3AD203B41FA5}">
                      <a16:colId xmlns:a16="http://schemas.microsoft.com/office/drawing/2014/main" val="3258905714"/>
                    </a:ext>
                  </a:extLst>
                </a:gridCol>
              </a:tblGrid>
              <a:tr h="619432">
                <a:tc>
                  <a:txBody>
                    <a:bodyPr/>
                    <a:lstStyle/>
                    <a:p>
                      <a:pPr algn="ctr"/>
                      <a:r>
                        <a:rPr lang="zh-CN" sz="1400" kern="100" dirty="0">
                          <a:effectLst/>
                        </a:rPr>
                        <a:t>触发条件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algn="ctr"/>
                      <a:r>
                        <a:rPr lang="zh-CN" sz="1400" kern="100" dirty="0">
                          <a:effectLst/>
                        </a:rPr>
                        <a:t>责任人</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algn="ctr"/>
                      <a:r>
                        <a:rPr lang="zh-CN" sz="1400" kern="100">
                          <a:effectLst/>
                        </a:rPr>
                        <a:t>风险控制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824011367"/>
                  </a:ext>
                </a:extLst>
              </a:tr>
              <a:tr h="486697">
                <a:tc>
                  <a:txBody>
                    <a:bodyPr/>
                    <a:lstStyle/>
                    <a:p>
                      <a:pPr indent="266700" algn="ctr"/>
                      <a:r>
                        <a:rPr lang="zh-CN" sz="1050" kern="100" dirty="0">
                          <a:effectLst/>
                        </a:rPr>
                        <a:t>文档不全，对项目仅有部分了解</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李晓菁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多次寻找老师确认</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201644383"/>
                  </a:ext>
                </a:extLst>
              </a:tr>
              <a:tr h="383458">
                <a:tc>
                  <a:txBody>
                    <a:bodyPr/>
                    <a:lstStyle/>
                    <a:p>
                      <a:pPr indent="266700" algn="ctr"/>
                      <a:r>
                        <a:rPr lang="zh-CN" sz="1050" kern="100" dirty="0">
                          <a:effectLst/>
                        </a:rPr>
                        <a:t>不同用户需求不同</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邵美芝</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项目经理尽快与客户沟通协商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788754354"/>
                  </a:ext>
                </a:extLst>
              </a:tr>
              <a:tr h="471949">
                <a:tc>
                  <a:txBody>
                    <a:bodyPr/>
                    <a:lstStyle/>
                    <a:p>
                      <a:pPr indent="266700" algn="ctr"/>
                      <a:r>
                        <a:rPr lang="zh-CN" sz="1050" kern="100" dirty="0">
                          <a:effectLst/>
                        </a:rPr>
                        <a:t>原本的需求偏差、与现在新的需求冲突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对于开发的过程要实时有人跟进</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4275897533"/>
                  </a:ext>
                </a:extLst>
              </a:tr>
              <a:tr h="476864">
                <a:tc>
                  <a:txBody>
                    <a:bodyPr/>
                    <a:lstStyle/>
                    <a:p>
                      <a:pPr indent="266700" algn="ctr"/>
                      <a:r>
                        <a:rPr lang="zh-CN" sz="1050" kern="100">
                          <a:effectLst/>
                        </a:rPr>
                        <a:t>开发规划错误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126365"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综合考虑开发进度和实际情况与用户进行协商修改解决方案</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331960609"/>
                  </a:ext>
                </a:extLst>
              </a:tr>
              <a:tr h="294968">
                <a:tc>
                  <a:txBody>
                    <a:bodyPr/>
                    <a:lstStyle/>
                    <a:p>
                      <a:pPr indent="266700" algn="ctr"/>
                      <a:r>
                        <a:rPr lang="zh-CN" sz="1050" kern="100">
                          <a:effectLst/>
                        </a:rPr>
                        <a:t>客户未能明确表达不同需求的优先程度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邵美芝</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重新找客户确认需求的优先级并详细记录</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1281901119"/>
                  </a:ext>
                </a:extLst>
              </a:tr>
              <a:tr h="500954">
                <a:tc>
                  <a:txBody>
                    <a:bodyPr/>
                    <a:lstStyle/>
                    <a:p>
                      <a:pPr indent="266700" algn="ctr"/>
                      <a:r>
                        <a:rPr lang="zh-CN" sz="1050" kern="100">
                          <a:effectLst/>
                        </a:rPr>
                        <a:t>无法完成需求</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李晓菁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尽快与用户协商，并在之后的需求开发过程中保持与用户的交流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738902735"/>
                  </a:ext>
                </a:extLst>
              </a:tr>
              <a:tr h="476864">
                <a:tc>
                  <a:txBody>
                    <a:bodyPr/>
                    <a:lstStyle/>
                    <a:p>
                      <a:pPr indent="266700" algn="ctr"/>
                      <a:r>
                        <a:rPr lang="zh-CN" sz="1050" kern="100" dirty="0">
                          <a:effectLst/>
                        </a:rPr>
                        <a:t>需要开发人员使用未接触过的技术、方法、语言、工具或硬件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a:effectLst/>
                        </a:rPr>
                        <a:t>全体人员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立即学习或寻找熟悉的替代工具</a:t>
                      </a:r>
                    </a:p>
                    <a:p>
                      <a:pPr indent="266700" algn="ctr"/>
                      <a:r>
                        <a:rPr lang="en-US" sz="105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274005619"/>
                  </a:ext>
                </a:extLst>
              </a:tr>
              <a:tr h="1255333">
                <a:tc>
                  <a:txBody>
                    <a:bodyPr/>
                    <a:lstStyle/>
                    <a:p>
                      <a:pPr indent="266700" algn="ctr"/>
                      <a:r>
                        <a:rPr lang="zh-CN" sz="1050" kern="100" dirty="0">
                          <a:effectLst/>
                        </a:rPr>
                        <a:t>因使用二义性术语导致开发人员与用户对需求的理解偏差</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李晓菁</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tc>
                  <a:txBody>
                    <a:bodyPr/>
                    <a:lstStyle/>
                    <a:p>
                      <a:pPr indent="266700" algn="ctr"/>
                      <a:r>
                        <a:rPr lang="zh-CN" sz="1050" kern="100" dirty="0">
                          <a:effectLst/>
                        </a:rPr>
                        <a:t>对于需求规格反复审阅，多次与客户和开发人员一同确认</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0987" marR="20987" marT="0" marB="0" anchor="ctr"/>
                </a:tc>
                <a:extLst>
                  <a:ext uri="{0D108BD9-81ED-4DB2-BD59-A6C34878D82A}">
                    <a16:rowId xmlns:a16="http://schemas.microsoft.com/office/drawing/2014/main" val="3074921215"/>
                  </a:ext>
                </a:extLst>
              </a:tr>
            </a:tbl>
          </a:graphicData>
        </a:graphic>
      </p:graphicFrame>
    </p:spTree>
    <p:extLst>
      <p:ext uri="{BB962C8B-B14F-4D97-AF65-F5344CB8AC3E}">
        <p14:creationId xmlns:p14="http://schemas.microsoft.com/office/powerpoint/2010/main" val="29020797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需求管理方面的风险与措施管理</a:t>
            </a:r>
          </a:p>
        </p:txBody>
      </p:sp>
      <p:graphicFrame>
        <p:nvGraphicFramePr>
          <p:cNvPr id="2" name="表格 1">
            <a:extLst>
              <a:ext uri="{FF2B5EF4-FFF2-40B4-BE49-F238E27FC236}">
                <a16:creationId xmlns:a16="http://schemas.microsoft.com/office/drawing/2014/main" id="{1418249D-934F-4583-BBD8-314B5C64362C}"/>
              </a:ext>
            </a:extLst>
          </p:cNvPr>
          <p:cNvGraphicFramePr>
            <a:graphicFrameLocks noGrp="1"/>
          </p:cNvGraphicFramePr>
          <p:nvPr/>
        </p:nvGraphicFramePr>
        <p:xfrm>
          <a:off x="818732" y="1611440"/>
          <a:ext cx="5518157" cy="3953618"/>
        </p:xfrm>
        <a:graphic>
          <a:graphicData uri="http://schemas.openxmlformats.org/drawingml/2006/table">
            <a:tbl>
              <a:tblPr firstRow="1" firstCol="1" bandRow="1">
                <a:tableStyleId>{D27102A9-8310-4765-A935-A1911B00CA55}</a:tableStyleId>
              </a:tblPr>
              <a:tblGrid>
                <a:gridCol w="822212">
                  <a:extLst>
                    <a:ext uri="{9D8B030D-6E8A-4147-A177-3AD203B41FA5}">
                      <a16:colId xmlns:a16="http://schemas.microsoft.com/office/drawing/2014/main" val="2227151473"/>
                    </a:ext>
                  </a:extLst>
                </a:gridCol>
                <a:gridCol w="1550407">
                  <a:extLst>
                    <a:ext uri="{9D8B030D-6E8A-4147-A177-3AD203B41FA5}">
                      <a16:colId xmlns:a16="http://schemas.microsoft.com/office/drawing/2014/main" val="1458436389"/>
                    </a:ext>
                  </a:extLst>
                </a:gridCol>
                <a:gridCol w="1162805">
                  <a:extLst>
                    <a:ext uri="{9D8B030D-6E8A-4147-A177-3AD203B41FA5}">
                      <a16:colId xmlns:a16="http://schemas.microsoft.com/office/drawing/2014/main" val="3883005043"/>
                    </a:ext>
                  </a:extLst>
                </a:gridCol>
                <a:gridCol w="1018698">
                  <a:extLst>
                    <a:ext uri="{9D8B030D-6E8A-4147-A177-3AD203B41FA5}">
                      <a16:colId xmlns:a16="http://schemas.microsoft.com/office/drawing/2014/main" val="444077762"/>
                    </a:ext>
                  </a:extLst>
                </a:gridCol>
                <a:gridCol w="964035">
                  <a:extLst>
                    <a:ext uri="{9D8B030D-6E8A-4147-A177-3AD203B41FA5}">
                      <a16:colId xmlns:a16="http://schemas.microsoft.com/office/drawing/2014/main" val="301286858"/>
                    </a:ext>
                  </a:extLst>
                </a:gridCol>
              </a:tblGrid>
              <a:tr h="1169896">
                <a:tc>
                  <a:txBody>
                    <a:bodyPr/>
                    <a:lstStyle/>
                    <a:p>
                      <a:pPr marL="0" indent="266700" algn="ctr" defTabSz="914400" rtl="0" eaLnBrk="1" latinLnBrk="0" hangingPunct="1"/>
                      <a:r>
                        <a:rPr lang="en-US" sz="1600" b="1" kern="100" dirty="0">
                          <a:solidFill>
                            <a:schemeClr val="tx1"/>
                          </a:solidFill>
                          <a:effectLst/>
                        </a:rPr>
                        <a:t> </a:t>
                      </a:r>
                      <a:endParaRPr lang="zh-CN" altLang="en-US" sz="1600" b="1" kern="100" dirty="0">
                        <a:solidFill>
                          <a:schemeClr val="tx1"/>
                        </a:solidFill>
                        <a:effectLst/>
                        <a:latin typeface="+mn-lt"/>
                        <a:ea typeface="+mn-ea"/>
                        <a:cs typeface="+mn-cs"/>
                      </a:endParaRPr>
                    </a:p>
                  </a:txBody>
                  <a:tcPr marL="68580" marR="68580" marT="0" marB="0"/>
                </a:tc>
                <a:tc>
                  <a:txBody>
                    <a:bodyPr/>
                    <a:lstStyle/>
                    <a:p>
                      <a:pPr marL="0" indent="457200" algn="ctr" defTabSz="914400" rtl="0" eaLnBrk="1" latinLnBrk="0" hangingPunct="1"/>
                      <a:r>
                        <a:rPr lang="zh-CN" altLang="en-US" sz="1400" b="1" kern="100" dirty="0">
                          <a:solidFill>
                            <a:schemeClr val="tx1"/>
                          </a:solidFill>
                          <a:effectLst/>
                        </a:rPr>
                        <a:t>风险名称</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发生概率</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损失（人时）</a:t>
                      </a:r>
                      <a:endParaRPr lang="zh-CN" altLang="en-US" sz="1400" b="1" kern="100" dirty="0">
                        <a:solidFill>
                          <a:schemeClr val="tx1"/>
                        </a:solidFill>
                        <a:effectLst/>
                        <a:latin typeface="+mn-lt"/>
                        <a:ea typeface="+mn-ea"/>
                        <a:cs typeface="+mn-cs"/>
                      </a:endParaRPr>
                    </a:p>
                  </a:txBody>
                  <a:tcPr marL="68580" marR="68580" marT="0" marB="0" anchor="ctr"/>
                </a:tc>
                <a:tc>
                  <a:txBody>
                    <a:bodyPr/>
                    <a:lstStyle/>
                    <a:p>
                      <a:pPr marL="0" indent="266700" algn="ctr" defTabSz="914400" rtl="0" eaLnBrk="1" latinLnBrk="0" hangingPunct="1"/>
                      <a:r>
                        <a:rPr lang="zh-CN" altLang="en-US" sz="1400" b="1" kern="100" dirty="0">
                          <a:solidFill>
                            <a:schemeClr val="tx1"/>
                          </a:solidFill>
                          <a:effectLst/>
                        </a:rPr>
                        <a:t>危险度</a:t>
                      </a:r>
                      <a:endParaRPr lang="zh-CN" altLang="en-US" sz="1400" b="1" kern="100" dirty="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3646596463"/>
                  </a:ext>
                </a:extLst>
              </a:tr>
              <a:tr h="1237210">
                <a:tc rowSpan="2">
                  <a:txBody>
                    <a:bodyPr/>
                    <a:lstStyle/>
                    <a:p>
                      <a:pPr indent="457200" algn="ctr"/>
                      <a:endParaRPr lang="en-US" altLang="zh-CN" sz="1600" b="1" kern="100" dirty="0">
                        <a:solidFill>
                          <a:schemeClr val="tx1"/>
                        </a:solidFill>
                        <a:effectLst/>
                      </a:endParaRPr>
                    </a:p>
                    <a:p>
                      <a:pPr indent="457200" algn="ctr"/>
                      <a:endParaRPr lang="en-US" altLang="zh-CN" sz="1600" b="1" kern="100" dirty="0">
                        <a:solidFill>
                          <a:schemeClr val="tx1"/>
                        </a:solidFill>
                        <a:effectLst/>
                      </a:endParaRPr>
                    </a:p>
                    <a:p>
                      <a:pPr indent="457200" algn="ctr"/>
                      <a:endParaRPr lang="en-US" altLang="zh-CN" sz="1600" b="1" kern="100" dirty="0">
                        <a:solidFill>
                          <a:schemeClr val="tx1"/>
                        </a:solidFill>
                        <a:effectLst/>
                      </a:endParaRPr>
                    </a:p>
                    <a:p>
                      <a:pPr indent="457200" algn="ctr"/>
                      <a:r>
                        <a:rPr lang="zh-CN" altLang="en-US" sz="1600" b="1" kern="100" dirty="0">
                          <a:solidFill>
                            <a:schemeClr val="tx1"/>
                          </a:solidFill>
                          <a:effectLst/>
                        </a:rPr>
                        <a:t>需</a:t>
                      </a:r>
                    </a:p>
                    <a:p>
                      <a:pPr indent="457200" algn="ctr"/>
                      <a:r>
                        <a:rPr lang="zh-CN" altLang="en-US" sz="1600" b="1" kern="100" dirty="0">
                          <a:solidFill>
                            <a:schemeClr val="tx1"/>
                          </a:solidFill>
                          <a:effectLst/>
                        </a:rPr>
                        <a:t>求</a:t>
                      </a:r>
                    </a:p>
                    <a:p>
                      <a:pPr indent="457200" algn="ctr"/>
                      <a:r>
                        <a:rPr lang="zh-CN" altLang="en-US" sz="1600" b="1" kern="100" dirty="0">
                          <a:solidFill>
                            <a:schemeClr val="tx1"/>
                          </a:solidFill>
                          <a:effectLst/>
                        </a:rPr>
                        <a:t>管</a:t>
                      </a:r>
                    </a:p>
                    <a:p>
                      <a:pPr indent="457200" algn="ctr"/>
                      <a:r>
                        <a:rPr lang="zh-CN" altLang="en-US" sz="1600" b="1" kern="100" dirty="0">
                          <a:solidFill>
                            <a:schemeClr val="tx1"/>
                          </a:solidFill>
                          <a:effectLst/>
                        </a:rPr>
                        <a:t>理</a:t>
                      </a:r>
                      <a:endParaRPr lang="zh-CN" altLang="en-US" sz="1600" b="1" kern="100" dirty="0">
                        <a:solidFill>
                          <a:schemeClr val="tx1"/>
                        </a:solidFill>
                        <a:effectLst/>
                        <a:latin typeface="+mn-lt"/>
                        <a:ea typeface="+mn-ea"/>
                        <a:cs typeface="+mn-cs"/>
                      </a:endParaRPr>
                    </a:p>
                  </a:txBody>
                  <a:tcPr marL="68580" marR="68580" marT="0" marB="0"/>
                </a:tc>
                <a:tc>
                  <a:txBody>
                    <a:bodyPr/>
                    <a:lstStyle/>
                    <a:p>
                      <a:pPr indent="266700" algn="ctr"/>
                      <a:r>
                        <a:rPr lang="zh-CN" altLang="en-US" sz="1200" kern="100" dirty="0">
                          <a:solidFill>
                            <a:schemeClr val="tx1"/>
                          </a:solidFill>
                          <a:effectLst/>
                          <a:latin typeface="+mn-lt"/>
                          <a:ea typeface="+mn-ea"/>
                          <a:cs typeface="+mn-cs"/>
                        </a:rPr>
                        <a:t>项目开发时需求的变更所引发的风险</a:t>
                      </a:r>
                    </a:p>
                    <a:p>
                      <a:pPr indent="266700" algn="ctr"/>
                      <a:r>
                        <a:rPr lang="en-US" sz="1200" kern="100" dirty="0">
                          <a:solidFill>
                            <a:schemeClr val="tx1"/>
                          </a:solidFill>
                          <a:effectLst/>
                          <a:latin typeface="+mn-lt"/>
                          <a:ea typeface="+mn-ea"/>
                          <a:cs typeface="+mn-cs"/>
                        </a:rPr>
                        <a:t> </a:t>
                      </a:r>
                      <a:endParaRPr lang="zh-CN" altLang="en-US" sz="1200" kern="100" dirty="0">
                        <a:solidFill>
                          <a:schemeClr val="tx1"/>
                        </a:solidFill>
                        <a:effectLst/>
                        <a:latin typeface="+mn-lt"/>
                        <a:ea typeface="+mn-ea"/>
                        <a:cs typeface="+mn-cs"/>
                      </a:endParaRPr>
                    </a:p>
                  </a:txBody>
                  <a:tcPr marL="68580" marR="68580" marT="0" marB="0" anchor="ctr"/>
                </a:tc>
                <a:tc>
                  <a:txBody>
                    <a:bodyPr/>
                    <a:lstStyle/>
                    <a:p>
                      <a:pPr indent="266700" algn="ctr"/>
                      <a:r>
                        <a:rPr lang="zh-CN" sz="1200" kern="100" dirty="0">
                          <a:effectLst/>
                        </a:rPr>
                        <a:t>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200" kern="100">
                          <a:effectLst/>
                        </a:rPr>
                        <a:t>30</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a:effectLst/>
                        </a:rPr>
                        <a:t>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53341567"/>
                  </a:ext>
                </a:extLst>
              </a:tr>
              <a:tr h="1546512">
                <a:tc vMerge="1">
                  <a:txBody>
                    <a:bodyPr/>
                    <a:lstStyle/>
                    <a:p>
                      <a:endParaRPr lang="zh-CN" altLang="en-US"/>
                    </a:p>
                  </a:txBody>
                  <a:tcPr/>
                </a:tc>
                <a:tc>
                  <a:txBody>
                    <a:bodyPr/>
                    <a:lstStyle/>
                    <a:p>
                      <a:pPr indent="266700" algn="ctr"/>
                      <a:r>
                        <a:rPr lang="zh-CN" sz="1200" kern="100" dirty="0">
                          <a:effectLst/>
                        </a:rPr>
                        <a:t>不遵循制定的过程来进行的需求的变更所引发的风险</a:t>
                      </a:r>
                    </a:p>
                    <a:p>
                      <a:pPr indent="266700" algn="ctr"/>
                      <a:r>
                        <a:rPr lang="en-US" sz="1200" kern="100" dirty="0">
                          <a:effectLst/>
                        </a:rPr>
                        <a:t> </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dirty="0">
                          <a:effectLst/>
                        </a:rPr>
                        <a:t>中</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200" kern="100" dirty="0">
                          <a:effectLst/>
                        </a:rPr>
                        <a:t>20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200" kern="100" dirty="0">
                          <a:effectLst/>
                        </a:rPr>
                        <a:t>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40222674"/>
                  </a:ext>
                </a:extLst>
              </a:tr>
            </a:tbl>
          </a:graphicData>
        </a:graphic>
      </p:graphicFrame>
      <p:graphicFrame>
        <p:nvGraphicFramePr>
          <p:cNvPr id="4" name="表格 3">
            <a:extLst>
              <a:ext uri="{FF2B5EF4-FFF2-40B4-BE49-F238E27FC236}">
                <a16:creationId xmlns:a16="http://schemas.microsoft.com/office/drawing/2014/main" id="{B14B9909-4157-490A-92CE-D5BD4381A2A7}"/>
              </a:ext>
            </a:extLst>
          </p:cNvPr>
          <p:cNvGraphicFramePr>
            <a:graphicFrameLocks noGrp="1"/>
          </p:cNvGraphicFramePr>
          <p:nvPr/>
        </p:nvGraphicFramePr>
        <p:xfrm>
          <a:off x="6833421" y="1611440"/>
          <a:ext cx="4734233" cy="3963450"/>
        </p:xfrm>
        <a:graphic>
          <a:graphicData uri="http://schemas.openxmlformats.org/drawingml/2006/table">
            <a:tbl>
              <a:tblPr firstRow="1" firstCol="1" bandRow="1">
                <a:tableStyleId>{D27102A9-8310-4765-A935-A1911B00CA55}</a:tableStyleId>
              </a:tblPr>
              <a:tblGrid>
                <a:gridCol w="1657151">
                  <a:extLst>
                    <a:ext uri="{9D8B030D-6E8A-4147-A177-3AD203B41FA5}">
                      <a16:colId xmlns:a16="http://schemas.microsoft.com/office/drawing/2014/main" val="1302987609"/>
                    </a:ext>
                  </a:extLst>
                </a:gridCol>
                <a:gridCol w="1538541">
                  <a:extLst>
                    <a:ext uri="{9D8B030D-6E8A-4147-A177-3AD203B41FA5}">
                      <a16:colId xmlns:a16="http://schemas.microsoft.com/office/drawing/2014/main" val="3864294658"/>
                    </a:ext>
                  </a:extLst>
                </a:gridCol>
                <a:gridCol w="1538541">
                  <a:extLst>
                    <a:ext uri="{9D8B030D-6E8A-4147-A177-3AD203B41FA5}">
                      <a16:colId xmlns:a16="http://schemas.microsoft.com/office/drawing/2014/main" val="1554738051"/>
                    </a:ext>
                  </a:extLst>
                </a:gridCol>
              </a:tblGrid>
              <a:tr h="1145458">
                <a:tc>
                  <a:txBody>
                    <a:bodyPr/>
                    <a:lstStyle/>
                    <a:p>
                      <a:pPr algn="ctr"/>
                      <a:r>
                        <a:rPr lang="zh-CN" sz="1800" kern="100" dirty="0">
                          <a:effectLst/>
                        </a:rPr>
                        <a:t>触发条件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责任人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风险控制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57487791"/>
                  </a:ext>
                </a:extLst>
              </a:tr>
              <a:tr h="1209368">
                <a:tc>
                  <a:txBody>
                    <a:bodyPr/>
                    <a:lstStyle/>
                    <a:p>
                      <a:pPr indent="266700" algn="ctr"/>
                      <a:r>
                        <a:rPr lang="zh-CN" altLang="en-US" sz="1200" b="0" kern="100" dirty="0">
                          <a:solidFill>
                            <a:schemeClr val="tx1"/>
                          </a:solidFill>
                          <a:effectLst/>
                          <a:latin typeface="+mn-lt"/>
                          <a:ea typeface="+mn-ea"/>
                          <a:cs typeface="+mn-cs"/>
                        </a:rPr>
                        <a:t>需求变更导致时间成本或经济成本远超预算</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邵美芝</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及时与客户沟通，调整需求</a:t>
                      </a:r>
                    </a:p>
                  </a:txBody>
                  <a:tcPr marL="68580" marR="68580" marT="0" marB="0" anchor="ctr"/>
                </a:tc>
                <a:extLst>
                  <a:ext uri="{0D108BD9-81ED-4DB2-BD59-A6C34878D82A}">
                    <a16:rowId xmlns:a16="http://schemas.microsoft.com/office/drawing/2014/main" val="3633346477"/>
                  </a:ext>
                </a:extLst>
              </a:tr>
              <a:tr h="1608624">
                <a:tc>
                  <a:txBody>
                    <a:bodyPr/>
                    <a:lstStyle/>
                    <a:p>
                      <a:pPr indent="266700" algn="ctr"/>
                      <a:r>
                        <a:rPr lang="zh-CN" altLang="en-US" sz="1200" kern="100" dirty="0">
                          <a:solidFill>
                            <a:schemeClr val="tx1"/>
                          </a:solidFill>
                          <a:effectLst/>
                          <a:latin typeface="+mn-lt"/>
                          <a:ea typeface="+mn-ea"/>
                          <a:cs typeface="+mn-cs"/>
                        </a:rPr>
                        <a:t>没有按照变更流程进行</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李晓菁</a:t>
                      </a:r>
                    </a:p>
                  </a:txBody>
                  <a:tcPr marL="68580" marR="68580" marT="0" marB="0" anchor="ctr"/>
                </a:tc>
                <a:tc>
                  <a:txBody>
                    <a:bodyPr/>
                    <a:lstStyle/>
                    <a:p>
                      <a:pPr indent="266700" algn="ctr"/>
                      <a:r>
                        <a:rPr lang="zh-CN" altLang="en-US" sz="1200" kern="100" dirty="0">
                          <a:solidFill>
                            <a:schemeClr val="tx1"/>
                          </a:solidFill>
                          <a:effectLst/>
                          <a:latin typeface="+mn-lt"/>
                          <a:ea typeface="+mn-ea"/>
                          <a:cs typeface="+mn-cs"/>
                        </a:rPr>
                        <a:t>严格按照变更流程重做变更</a:t>
                      </a:r>
                    </a:p>
                  </a:txBody>
                  <a:tcPr marL="68580" marR="68580" marT="0" marB="0" anchor="ctr"/>
                </a:tc>
                <a:extLst>
                  <a:ext uri="{0D108BD9-81ED-4DB2-BD59-A6C34878D82A}">
                    <a16:rowId xmlns:a16="http://schemas.microsoft.com/office/drawing/2014/main" val="2140452350"/>
                  </a:ext>
                </a:extLst>
              </a:tr>
            </a:tbl>
          </a:graphicData>
        </a:graphic>
      </p:graphicFrame>
    </p:spTree>
    <p:extLst>
      <p:ext uri="{BB962C8B-B14F-4D97-AF65-F5344CB8AC3E}">
        <p14:creationId xmlns:p14="http://schemas.microsoft.com/office/powerpoint/2010/main" val="859562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708159" y="-81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风险</a:t>
            </a:r>
          </a:p>
        </p:txBody>
      </p:sp>
      <p:sp>
        <p:nvSpPr>
          <p:cNvPr id="27" name="PA_文本框 28">
            <a:extLst>
              <a:ext uri="{FF2B5EF4-FFF2-40B4-BE49-F238E27FC236}">
                <a16:creationId xmlns:a16="http://schemas.microsoft.com/office/drawing/2014/main" id="{FB51B2D4-5E80-4DE4-B133-CBD521AED92B}"/>
              </a:ext>
            </a:extLst>
          </p:cNvPr>
          <p:cNvSpPr>
            <a:spLocks noChangeArrowheads="1"/>
          </p:cNvSpPr>
          <p:nvPr>
            <p:custDataLst>
              <p:tags r:id="rId6"/>
            </p:custDataLst>
          </p:nvPr>
        </p:nvSpPr>
        <p:spPr bwMode="auto">
          <a:xfrm>
            <a:off x="400523" y="785474"/>
            <a:ext cx="5228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其他方面的风险与措施管理</a:t>
            </a:r>
          </a:p>
        </p:txBody>
      </p:sp>
      <p:graphicFrame>
        <p:nvGraphicFramePr>
          <p:cNvPr id="3" name="表格 2">
            <a:extLst>
              <a:ext uri="{FF2B5EF4-FFF2-40B4-BE49-F238E27FC236}">
                <a16:creationId xmlns:a16="http://schemas.microsoft.com/office/drawing/2014/main" id="{7821154D-77A6-42E0-83FB-C1FEF0142B86}"/>
              </a:ext>
            </a:extLst>
          </p:cNvPr>
          <p:cNvGraphicFramePr>
            <a:graphicFrameLocks noGrp="1"/>
          </p:cNvGraphicFramePr>
          <p:nvPr/>
        </p:nvGraphicFramePr>
        <p:xfrm>
          <a:off x="334296" y="1621271"/>
          <a:ext cx="6390968" cy="4760579"/>
        </p:xfrm>
        <a:graphic>
          <a:graphicData uri="http://schemas.openxmlformats.org/drawingml/2006/table">
            <a:tbl>
              <a:tblPr firstRow="1" firstCol="1" bandRow="1">
                <a:tableStyleId>{D27102A9-8310-4765-A935-A1911B00CA55}</a:tableStyleId>
              </a:tblPr>
              <a:tblGrid>
                <a:gridCol w="1032388">
                  <a:extLst>
                    <a:ext uri="{9D8B030D-6E8A-4147-A177-3AD203B41FA5}">
                      <a16:colId xmlns:a16="http://schemas.microsoft.com/office/drawing/2014/main" val="4254938804"/>
                    </a:ext>
                  </a:extLst>
                </a:gridCol>
                <a:gridCol w="1804219">
                  <a:extLst>
                    <a:ext uri="{9D8B030D-6E8A-4147-A177-3AD203B41FA5}">
                      <a16:colId xmlns:a16="http://schemas.microsoft.com/office/drawing/2014/main" val="2667618689"/>
                    </a:ext>
                  </a:extLst>
                </a:gridCol>
                <a:gridCol w="1174954">
                  <a:extLst>
                    <a:ext uri="{9D8B030D-6E8A-4147-A177-3AD203B41FA5}">
                      <a16:colId xmlns:a16="http://schemas.microsoft.com/office/drawing/2014/main" val="3389725536"/>
                    </a:ext>
                  </a:extLst>
                </a:gridCol>
                <a:gridCol w="1312607">
                  <a:extLst>
                    <a:ext uri="{9D8B030D-6E8A-4147-A177-3AD203B41FA5}">
                      <a16:colId xmlns:a16="http://schemas.microsoft.com/office/drawing/2014/main" val="1180163034"/>
                    </a:ext>
                  </a:extLst>
                </a:gridCol>
                <a:gridCol w="1066800">
                  <a:extLst>
                    <a:ext uri="{9D8B030D-6E8A-4147-A177-3AD203B41FA5}">
                      <a16:colId xmlns:a16="http://schemas.microsoft.com/office/drawing/2014/main" val="2281877980"/>
                    </a:ext>
                  </a:extLst>
                </a:gridCol>
              </a:tblGrid>
              <a:tr h="891207">
                <a:tc>
                  <a:txBody>
                    <a:bodyPr/>
                    <a:lstStyle/>
                    <a:p>
                      <a:pPr indent="266700" algn="ctr"/>
                      <a:r>
                        <a:rPr lang="en-US" sz="1100" kern="100" dirty="0">
                          <a:effectLst/>
                        </a:rPr>
                        <a:t> </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457200" algn="ctr"/>
                      <a:r>
                        <a:rPr lang="zh-CN" sz="1600" kern="100" dirty="0">
                          <a:effectLst/>
                        </a:rPr>
                        <a:t>风险名称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发生概率</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损失（人时）</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危险度</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8596930"/>
                  </a:ext>
                </a:extLst>
              </a:tr>
              <a:tr h="490131">
                <a:tc rowSpan="5">
                  <a:txBody>
                    <a:bodyPr/>
                    <a:lstStyle/>
                    <a:p>
                      <a:pPr indent="457200" algn="ctr"/>
                      <a:r>
                        <a:rPr lang="zh-CN" sz="2000" kern="100">
                          <a:effectLst/>
                        </a:rPr>
                        <a:t>其</a:t>
                      </a:r>
                      <a:endParaRPr lang="zh-CN" sz="1100" kern="100">
                        <a:effectLst/>
                      </a:endParaRPr>
                    </a:p>
                    <a:p>
                      <a:pPr indent="457200" algn="ctr"/>
                      <a:r>
                        <a:rPr lang="zh-CN" sz="2000" kern="100">
                          <a:effectLst/>
                        </a:rPr>
                        <a:t>他</a:t>
                      </a:r>
                      <a:endParaRPr lang="zh-CN" sz="1100" kern="100">
                        <a:effectLst/>
                      </a:endParaRPr>
                    </a:p>
                    <a:p>
                      <a:pPr indent="457200" algn="ctr"/>
                      <a:r>
                        <a:rPr lang="zh-CN" sz="2000" kern="100">
                          <a:effectLst/>
                        </a:rPr>
                        <a:t>风</a:t>
                      </a:r>
                      <a:endParaRPr lang="zh-CN" sz="1100" kern="100">
                        <a:effectLst/>
                      </a:endParaRPr>
                    </a:p>
                    <a:p>
                      <a:pPr indent="457200" algn="ctr"/>
                      <a:r>
                        <a:rPr lang="zh-CN" sz="2000" kern="100">
                          <a:effectLst/>
                        </a:rPr>
                        <a:t>险</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工作设备损坏</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4781389"/>
                  </a:ext>
                </a:extLst>
              </a:tr>
              <a:tr h="735196">
                <a:tc vMerge="1">
                  <a:txBody>
                    <a:bodyPr/>
                    <a:lstStyle/>
                    <a:p>
                      <a:endParaRPr lang="zh-CN" altLang="en-US"/>
                    </a:p>
                  </a:txBody>
                  <a:tcPr/>
                </a:tc>
                <a:tc>
                  <a:txBody>
                    <a:bodyPr/>
                    <a:lstStyle/>
                    <a:p>
                      <a:pPr indent="266700" algn="ctr"/>
                      <a:r>
                        <a:rPr lang="zh-CN" sz="1100" kern="100">
                          <a:effectLst/>
                        </a:rPr>
                        <a:t>版本控制误操作导致的受控文档丢失</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7845937"/>
                  </a:ext>
                </a:extLst>
              </a:tr>
              <a:tr h="710503">
                <a:tc vMerge="1">
                  <a:txBody>
                    <a:bodyPr/>
                    <a:lstStyle/>
                    <a:p>
                      <a:endParaRPr lang="zh-CN" altLang="en-US"/>
                    </a:p>
                  </a:txBody>
                  <a:tcPr/>
                </a:tc>
                <a:tc>
                  <a:txBody>
                    <a:bodyPr/>
                    <a:lstStyle/>
                    <a:p>
                      <a:pPr indent="266700" algn="ctr"/>
                      <a:r>
                        <a:rPr lang="zh-CN" sz="1100" kern="100">
                          <a:effectLst/>
                        </a:rPr>
                        <a:t>人员工作能力降低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中</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7319006"/>
                  </a:ext>
                </a:extLst>
              </a:tr>
              <a:tr h="837388">
                <a:tc vMerge="1">
                  <a:txBody>
                    <a:bodyPr/>
                    <a:lstStyle/>
                    <a:p>
                      <a:endParaRPr lang="zh-CN" altLang="en-US"/>
                    </a:p>
                  </a:txBody>
                  <a:tcPr/>
                </a:tc>
                <a:tc>
                  <a:txBody>
                    <a:bodyPr/>
                    <a:lstStyle/>
                    <a:p>
                      <a:pPr indent="266700" algn="ctr"/>
                      <a:r>
                        <a:rPr lang="zh-CN" sz="1100" kern="100">
                          <a:effectLst/>
                        </a:rPr>
                        <a:t>例会参与人员没到齐</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高</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10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16242429"/>
                  </a:ext>
                </a:extLst>
              </a:tr>
              <a:tr h="1096154">
                <a:tc vMerge="1">
                  <a:txBody>
                    <a:bodyPr/>
                    <a:lstStyle/>
                    <a:p>
                      <a:endParaRPr lang="zh-CN" altLang="en-US"/>
                    </a:p>
                  </a:txBody>
                  <a:tcPr/>
                </a:tc>
                <a:tc>
                  <a:txBody>
                    <a:bodyPr/>
                    <a:lstStyle/>
                    <a:p>
                      <a:pPr indent="266700" algn="ctr"/>
                      <a:r>
                        <a:rPr lang="zh-CN" sz="1100" kern="100">
                          <a:effectLst/>
                        </a:rPr>
                        <a:t>组长因故离开</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a:effectLst/>
                        </a:rPr>
                        <a:t>低</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100" kern="100" dirty="0">
                          <a:effectLst/>
                        </a:rPr>
                        <a:t>高</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32695758"/>
                  </a:ext>
                </a:extLst>
              </a:tr>
            </a:tbl>
          </a:graphicData>
        </a:graphic>
      </p:graphicFrame>
      <p:graphicFrame>
        <p:nvGraphicFramePr>
          <p:cNvPr id="5" name="表格 4">
            <a:extLst>
              <a:ext uri="{FF2B5EF4-FFF2-40B4-BE49-F238E27FC236}">
                <a16:creationId xmlns:a16="http://schemas.microsoft.com/office/drawing/2014/main" id="{39A04C78-2FF3-4BFE-A2BE-0D8862FF3147}"/>
              </a:ext>
            </a:extLst>
          </p:cNvPr>
          <p:cNvGraphicFramePr>
            <a:graphicFrameLocks noGrp="1"/>
          </p:cNvGraphicFramePr>
          <p:nvPr/>
        </p:nvGraphicFramePr>
        <p:xfrm>
          <a:off x="7056322" y="1607574"/>
          <a:ext cx="4894786" cy="4827639"/>
        </p:xfrm>
        <a:graphic>
          <a:graphicData uri="http://schemas.openxmlformats.org/drawingml/2006/table">
            <a:tbl>
              <a:tblPr firstRow="1" firstCol="1" bandRow="1">
                <a:tableStyleId>{D27102A9-8310-4765-A935-A1911B00CA55}</a:tableStyleId>
              </a:tblPr>
              <a:tblGrid>
                <a:gridCol w="1772752">
                  <a:extLst>
                    <a:ext uri="{9D8B030D-6E8A-4147-A177-3AD203B41FA5}">
                      <a16:colId xmlns:a16="http://schemas.microsoft.com/office/drawing/2014/main" val="1918746729"/>
                    </a:ext>
                  </a:extLst>
                </a:gridCol>
                <a:gridCol w="1561017">
                  <a:extLst>
                    <a:ext uri="{9D8B030D-6E8A-4147-A177-3AD203B41FA5}">
                      <a16:colId xmlns:a16="http://schemas.microsoft.com/office/drawing/2014/main" val="796143669"/>
                    </a:ext>
                  </a:extLst>
                </a:gridCol>
                <a:gridCol w="1561017">
                  <a:extLst>
                    <a:ext uri="{9D8B030D-6E8A-4147-A177-3AD203B41FA5}">
                      <a16:colId xmlns:a16="http://schemas.microsoft.com/office/drawing/2014/main" val="939748666"/>
                    </a:ext>
                  </a:extLst>
                </a:gridCol>
              </a:tblGrid>
              <a:tr h="958645">
                <a:tc>
                  <a:txBody>
                    <a:bodyPr/>
                    <a:lstStyle/>
                    <a:p>
                      <a:pPr algn="ctr"/>
                      <a:r>
                        <a:rPr lang="zh-CN" sz="1200" kern="100">
                          <a:effectLst/>
                        </a:rPr>
                        <a:t>触发条件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algn="ctr"/>
                      <a:r>
                        <a:rPr lang="zh-CN" sz="1200" kern="100">
                          <a:effectLst/>
                        </a:rPr>
                        <a:t>责任人</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algn="ctr"/>
                      <a:r>
                        <a:rPr lang="zh-CN" sz="1200" kern="100">
                          <a:effectLst/>
                        </a:rPr>
                        <a:t>风险控制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4237389625"/>
                  </a:ext>
                </a:extLst>
              </a:tr>
              <a:tr h="540775">
                <a:tc>
                  <a:txBody>
                    <a:bodyPr/>
                    <a:lstStyle/>
                    <a:p>
                      <a:pPr indent="266700" algn="ctr"/>
                      <a:r>
                        <a:rPr lang="zh-CN" sz="900" kern="100" dirty="0">
                          <a:effectLst/>
                        </a:rPr>
                        <a:t>工作使用的电脑意外损坏</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全体人员</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进行版本控制并提交云端仓库</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184366480"/>
                  </a:ext>
                </a:extLst>
              </a:tr>
              <a:tr h="668593">
                <a:tc>
                  <a:txBody>
                    <a:bodyPr/>
                    <a:lstStyle/>
                    <a:p>
                      <a:pPr indent="266700" algn="ctr"/>
                      <a:r>
                        <a:rPr lang="zh-CN" sz="900" kern="100" dirty="0">
                          <a:effectLst/>
                        </a:rPr>
                        <a:t>合并冲突</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曹未</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备份当前版本库，回退版本找回文件</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1237611339"/>
                  </a:ext>
                </a:extLst>
              </a:tr>
              <a:tr h="624348">
                <a:tc>
                  <a:txBody>
                    <a:bodyPr/>
                    <a:lstStyle/>
                    <a:p>
                      <a:pPr indent="266700" algn="ctr"/>
                      <a:r>
                        <a:rPr lang="zh-CN" sz="900" kern="100" dirty="0">
                          <a:effectLst/>
                        </a:rPr>
                        <a:t>组员生病或受伤导致无法进行工作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李晓菁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立即将工作转移至当前工作量最少的组员</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4015875961"/>
                  </a:ext>
                </a:extLst>
              </a:tr>
              <a:tr h="909484">
                <a:tc>
                  <a:txBody>
                    <a:bodyPr/>
                    <a:lstStyle/>
                    <a:p>
                      <a:pPr indent="266700" algn="ctr"/>
                      <a:r>
                        <a:rPr lang="zh-CN" sz="900" kern="100">
                          <a:effectLst/>
                        </a:rPr>
                        <a:t>组员因故不能按时参加例会</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李晓菁</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a:effectLst/>
                        </a:rPr>
                        <a:t>与组员协调，适当变更例会时间</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2462199687"/>
                  </a:ext>
                </a:extLst>
              </a:tr>
              <a:tr h="1125794">
                <a:tc>
                  <a:txBody>
                    <a:bodyPr/>
                    <a:lstStyle/>
                    <a:p>
                      <a:pPr indent="266700" algn="ctr"/>
                      <a:r>
                        <a:rPr lang="zh-CN" sz="900" kern="100" dirty="0">
                          <a:effectLst/>
                        </a:rPr>
                        <a:t>组长生病等原因导致无法领导小组继续工作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王心怡</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tc>
                  <a:txBody>
                    <a:bodyPr/>
                    <a:lstStyle/>
                    <a:p>
                      <a:pPr indent="266700" algn="ctr"/>
                      <a:r>
                        <a:rPr lang="zh-CN" sz="900" kern="100" dirty="0">
                          <a:effectLst/>
                        </a:rPr>
                        <a:t>向组长或进度管理员了解当前进度，立即接替组长工作。</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669" marR="36669" marT="0" marB="0" anchor="ctr"/>
                </a:tc>
                <a:extLst>
                  <a:ext uri="{0D108BD9-81ED-4DB2-BD59-A6C34878D82A}">
                    <a16:rowId xmlns:a16="http://schemas.microsoft.com/office/drawing/2014/main" val="3441655839"/>
                  </a:ext>
                </a:extLst>
              </a:tr>
            </a:tbl>
          </a:graphicData>
        </a:graphic>
      </p:graphicFrame>
    </p:spTree>
    <p:extLst>
      <p:ext uri="{BB962C8B-B14F-4D97-AF65-F5344CB8AC3E}">
        <p14:creationId xmlns:p14="http://schemas.microsoft.com/office/powerpoint/2010/main" val="30032343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1"/>
          <a:srcRect/>
          <a:stretch>
            <a:fillRect/>
          </a:stretch>
        </a:blipFill>
        <a:effectLst/>
      </p:bgPr>
    </p:bg>
    <p:spTree>
      <p:nvGrpSpPr>
        <p:cNvPr id="1" name=""/>
        <p:cNvGrpSpPr/>
        <p:nvPr/>
      </p:nvGrpSpPr>
      <p:grpSpPr>
        <a:xfrm>
          <a:off x="0" y="0"/>
          <a:ext cx="0" cy="0"/>
          <a:chOff x="0" y="0"/>
          <a:chExt cx="0" cy="0"/>
        </a:xfrm>
      </p:grpSpPr>
      <p:grpSp>
        <p:nvGrpSpPr>
          <p:cNvPr id="28678" name="PA_组合 121">
            <a:extLst>
              <a:ext uri="{FF2B5EF4-FFF2-40B4-BE49-F238E27FC236}">
                <a16:creationId xmlns:a16="http://schemas.microsoft.com/office/drawing/2014/main" id="{C2251572-0FD1-4884-AF78-08EAA88FA8C7}"/>
              </a:ext>
            </a:extLst>
          </p:cNvPr>
          <p:cNvGrpSpPr>
            <a:grpSpLocks/>
          </p:cNvGrpSpPr>
          <p:nvPr>
            <p:custDataLst>
              <p:tags r:id="rId1"/>
            </p:custDataLst>
          </p:nvPr>
        </p:nvGrpSpPr>
        <p:grpSpPr bwMode="auto">
          <a:xfrm>
            <a:off x="7831352" y="-8791"/>
            <a:ext cx="1389063" cy="1287463"/>
            <a:chOff x="0" y="0"/>
            <a:chExt cx="2701935" cy="1257300"/>
          </a:xfrm>
        </p:grpSpPr>
        <p:sp>
          <p:nvSpPr>
            <p:cNvPr id="28693" name="矩形 122">
              <a:extLst>
                <a:ext uri="{FF2B5EF4-FFF2-40B4-BE49-F238E27FC236}">
                  <a16:creationId xmlns:a16="http://schemas.microsoft.com/office/drawing/2014/main" id="{12560491-7E76-4E3F-8C16-7F75C09EEBDB}"/>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4" name="矩形 123">
              <a:extLst>
                <a:ext uri="{FF2B5EF4-FFF2-40B4-BE49-F238E27FC236}">
                  <a16:creationId xmlns:a16="http://schemas.microsoft.com/office/drawing/2014/main" id="{D1EBB494-8A23-43C5-ABB3-4CB6838B969E}"/>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5" name="矩形 124">
              <a:extLst>
                <a:ext uri="{FF2B5EF4-FFF2-40B4-BE49-F238E27FC236}">
                  <a16:creationId xmlns:a16="http://schemas.microsoft.com/office/drawing/2014/main" id="{43A0F081-9DC7-449B-B10D-7DD065A33EE4}"/>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6" name="矩形 125">
              <a:extLst>
                <a:ext uri="{FF2B5EF4-FFF2-40B4-BE49-F238E27FC236}">
                  <a16:creationId xmlns:a16="http://schemas.microsoft.com/office/drawing/2014/main" id="{830CBBB8-4153-445C-A381-B2E83B22AFED}"/>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28679" name="PA_组合 126">
            <a:extLst>
              <a:ext uri="{FF2B5EF4-FFF2-40B4-BE49-F238E27FC236}">
                <a16:creationId xmlns:a16="http://schemas.microsoft.com/office/drawing/2014/main" id="{E70C0B6E-6B51-42EC-91CB-596A796E0280}"/>
              </a:ext>
            </a:extLst>
          </p:cNvPr>
          <p:cNvGrpSpPr>
            <a:grpSpLocks/>
          </p:cNvGrpSpPr>
          <p:nvPr>
            <p:custDataLst>
              <p:tags r:id="rId2"/>
            </p:custDataLst>
          </p:nvPr>
        </p:nvGrpSpPr>
        <p:grpSpPr bwMode="auto">
          <a:xfrm flipH="1">
            <a:off x="2506663" y="0"/>
            <a:ext cx="1389062" cy="1287463"/>
            <a:chOff x="0" y="0"/>
            <a:chExt cx="2701935" cy="1257300"/>
          </a:xfrm>
        </p:grpSpPr>
        <p:sp>
          <p:nvSpPr>
            <p:cNvPr id="28689" name="矩形 127">
              <a:extLst>
                <a:ext uri="{FF2B5EF4-FFF2-40B4-BE49-F238E27FC236}">
                  <a16:creationId xmlns:a16="http://schemas.microsoft.com/office/drawing/2014/main" id="{95F5AE17-4369-4B41-A4DC-D7FDD3DEF90D}"/>
                </a:ext>
              </a:extLst>
            </p:cNvPr>
            <p:cNvSpPr>
              <a:spLocks noChangeArrowheads="1"/>
            </p:cNvSpPr>
            <p:nvPr/>
          </p:nvSpPr>
          <p:spPr bwMode="auto">
            <a:xfrm>
              <a:off x="0" y="0"/>
              <a:ext cx="365125" cy="12573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0" name="矩形 128">
              <a:extLst>
                <a:ext uri="{FF2B5EF4-FFF2-40B4-BE49-F238E27FC236}">
                  <a16:creationId xmlns:a16="http://schemas.microsoft.com/office/drawing/2014/main" id="{3A3016D3-0994-4E40-A546-87E7CB67882D}"/>
                </a:ext>
              </a:extLst>
            </p:cNvPr>
            <p:cNvSpPr>
              <a:spLocks noChangeArrowheads="1"/>
            </p:cNvSpPr>
            <p:nvPr/>
          </p:nvSpPr>
          <p:spPr bwMode="auto">
            <a:xfrm>
              <a:off x="446620" y="0"/>
              <a:ext cx="578908" cy="12573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1" name="矩形 129">
              <a:extLst>
                <a:ext uri="{FF2B5EF4-FFF2-40B4-BE49-F238E27FC236}">
                  <a16:creationId xmlns:a16="http://schemas.microsoft.com/office/drawing/2014/main" id="{02334742-80F2-4F19-91BD-43C09431F269}"/>
                </a:ext>
              </a:extLst>
            </p:cNvPr>
            <p:cNvSpPr>
              <a:spLocks noChangeArrowheads="1"/>
            </p:cNvSpPr>
            <p:nvPr/>
          </p:nvSpPr>
          <p:spPr bwMode="auto">
            <a:xfrm>
              <a:off x="1107023" y="0"/>
              <a:ext cx="680509" cy="12573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92" name="矩形 130">
              <a:extLst>
                <a:ext uri="{FF2B5EF4-FFF2-40B4-BE49-F238E27FC236}">
                  <a16:creationId xmlns:a16="http://schemas.microsoft.com/office/drawing/2014/main" id="{D0C12DE7-5EB1-482F-9738-59FC72B7A98B}"/>
                </a:ext>
              </a:extLst>
            </p:cNvPr>
            <p:cNvSpPr>
              <a:spLocks noChangeArrowheads="1"/>
            </p:cNvSpPr>
            <p:nvPr/>
          </p:nvSpPr>
          <p:spPr bwMode="auto">
            <a:xfrm>
              <a:off x="1869027" y="0"/>
              <a:ext cx="832908" cy="1257300"/>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28680" name="PA_文本框 131">
            <a:extLst>
              <a:ext uri="{FF2B5EF4-FFF2-40B4-BE49-F238E27FC236}">
                <a16:creationId xmlns:a16="http://schemas.microsoft.com/office/drawing/2014/main" id="{B73A1CCB-8DC0-4934-8DF9-85F8F000CCA4}"/>
              </a:ext>
            </a:extLst>
          </p:cNvPr>
          <p:cNvSpPr>
            <a:spLocks noChangeArrowheads="1"/>
          </p:cNvSpPr>
          <p:nvPr>
            <p:custDataLst>
              <p:tags r:id="rId3"/>
            </p:custDataLst>
          </p:nvPr>
        </p:nvSpPr>
        <p:spPr bwMode="auto">
          <a:xfrm>
            <a:off x="5074823" y="121152"/>
            <a:ext cx="15760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目录</a:t>
            </a:r>
          </a:p>
        </p:txBody>
      </p:sp>
      <p:grpSp>
        <p:nvGrpSpPr>
          <p:cNvPr id="6" name="组合 5">
            <a:extLst>
              <a:ext uri="{FF2B5EF4-FFF2-40B4-BE49-F238E27FC236}">
                <a16:creationId xmlns:a16="http://schemas.microsoft.com/office/drawing/2014/main" id="{8EDE84F3-7CB5-46C3-B809-E1D25F6FBA8C}"/>
              </a:ext>
            </a:extLst>
          </p:cNvPr>
          <p:cNvGrpSpPr/>
          <p:nvPr/>
        </p:nvGrpSpPr>
        <p:grpSpPr>
          <a:xfrm>
            <a:off x="1423030" y="1829601"/>
            <a:ext cx="3890944" cy="3565377"/>
            <a:chOff x="1335459" y="1688924"/>
            <a:chExt cx="3890944" cy="3565377"/>
          </a:xfrm>
        </p:grpSpPr>
        <p:grpSp>
          <p:nvGrpSpPr>
            <p:cNvPr id="28675" name="PA_组合 112">
              <a:extLst>
                <a:ext uri="{FF2B5EF4-FFF2-40B4-BE49-F238E27FC236}">
                  <a16:creationId xmlns:a16="http://schemas.microsoft.com/office/drawing/2014/main" id="{626E2F52-4BEF-401C-B5DC-384B1D30B7A3}"/>
                </a:ext>
              </a:extLst>
            </p:cNvPr>
            <p:cNvGrpSpPr>
              <a:grpSpLocks/>
            </p:cNvGrpSpPr>
            <p:nvPr>
              <p:custDataLst>
                <p:tags r:id="rId11"/>
              </p:custDataLst>
            </p:nvPr>
          </p:nvGrpSpPr>
          <p:grpSpPr bwMode="auto">
            <a:xfrm>
              <a:off x="1335459" y="2011148"/>
              <a:ext cx="3875792" cy="1116446"/>
              <a:chOff x="0" y="5913"/>
              <a:chExt cx="5788780" cy="1115629"/>
            </a:xfrm>
          </p:grpSpPr>
          <p:sp>
            <p:nvSpPr>
              <p:cNvPr id="28701" name="任意多边形 113">
                <a:extLst>
                  <a:ext uri="{FF2B5EF4-FFF2-40B4-BE49-F238E27FC236}">
                    <a16:creationId xmlns:a16="http://schemas.microsoft.com/office/drawing/2014/main" id="{A01976F1-C8B3-4408-9704-D1FBE6B9935F}"/>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2" name="任意多边形 114">
                <a:extLst>
                  <a:ext uri="{FF2B5EF4-FFF2-40B4-BE49-F238E27FC236}">
                    <a16:creationId xmlns:a16="http://schemas.microsoft.com/office/drawing/2014/main" id="{933C5384-CCB2-4570-92E9-8EFC7EAEDBFB}"/>
                  </a:ext>
                </a:extLst>
              </p:cNvPr>
              <p:cNvSpPr>
                <a:spLocks/>
              </p:cNvSpPr>
              <p:nvPr/>
            </p:nvSpPr>
            <p:spPr bwMode="auto">
              <a:xfrm rot="21420000">
                <a:off x="355280" y="5913"/>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76" name="PA_组合 115">
              <a:extLst>
                <a:ext uri="{FF2B5EF4-FFF2-40B4-BE49-F238E27FC236}">
                  <a16:creationId xmlns:a16="http://schemas.microsoft.com/office/drawing/2014/main" id="{26E431FC-0EAB-41C5-9A2B-4C6F945A3E37}"/>
                </a:ext>
              </a:extLst>
            </p:cNvPr>
            <p:cNvGrpSpPr>
              <a:grpSpLocks/>
            </p:cNvGrpSpPr>
            <p:nvPr>
              <p:custDataLst>
                <p:tags r:id="rId12"/>
              </p:custDataLst>
            </p:nvPr>
          </p:nvGrpSpPr>
          <p:grpSpPr bwMode="auto">
            <a:xfrm>
              <a:off x="1397933" y="3081556"/>
              <a:ext cx="3816136" cy="1120775"/>
              <a:chOff x="0" y="0"/>
              <a:chExt cx="5770322" cy="1121542"/>
            </a:xfrm>
          </p:grpSpPr>
          <p:sp>
            <p:nvSpPr>
              <p:cNvPr id="28699" name="任意多边形 116">
                <a:extLst>
                  <a:ext uri="{FF2B5EF4-FFF2-40B4-BE49-F238E27FC236}">
                    <a16:creationId xmlns:a16="http://schemas.microsoft.com/office/drawing/2014/main" id="{86B9425C-9EAA-416B-9E61-3977D6D3320B}"/>
                  </a:ext>
                </a:extLst>
              </p:cNvPr>
              <p:cNvSpPr>
                <a:spLocks/>
              </p:cNvSpPr>
              <p:nvPr/>
            </p:nvSpPr>
            <p:spPr bwMode="auto">
              <a:xfrm rot="-180000">
                <a:off x="0" y="9517"/>
                <a:ext cx="5434943" cy="111202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700" name="任意多边形 117">
                <a:extLst>
                  <a:ext uri="{FF2B5EF4-FFF2-40B4-BE49-F238E27FC236}">
                    <a16:creationId xmlns:a16="http://schemas.microsoft.com/office/drawing/2014/main" id="{899717ED-12C3-4910-B48B-B7E925DC2E2B}"/>
                  </a:ext>
                </a:extLst>
              </p:cNvPr>
              <p:cNvSpPr>
                <a:spLocks/>
              </p:cNvSpPr>
              <p:nvPr/>
            </p:nvSpPr>
            <p:spPr bwMode="auto">
              <a:xfrm rot="-180000">
                <a:off x="336822" y="0"/>
                <a:ext cx="5433500" cy="1112025"/>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B85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8697" name="任意多边形 119">
              <a:extLst>
                <a:ext uri="{FF2B5EF4-FFF2-40B4-BE49-F238E27FC236}">
                  <a16:creationId xmlns:a16="http://schemas.microsoft.com/office/drawing/2014/main" id="{2A39B3E9-6D49-42C6-A438-D437A2724ED5}"/>
                </a:ext>
              </a:extLst>
            </p:cNvPr>
            <p:cNvSpPr>
              <a:spLocks/>
            </p:cNvSpPr>
            <p:nvPr/>
          </p:nvSpPr>
          <p:spPr bwMode="auto">
            <a:xfrm rot="21420000">
              <a:off x="1420327" y="4142006"/>
              <a:ext cx="3595455" cy="1112295"/>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1" name="PA_矩形 132">
              <a:extLst>
                <a:ext uri="{FF2B5EF4-FFF2-40B4-BE49-F238E27FC236}">
                  <a16:creationId xmlns:a16="http://schemas.microsoft.com/office/drawing/2014/main" id="{C5D0226F-840E-4F16-836E-F11A8FE4E82A}"/>
                </a:ext>
              </a:extLst>
            </p:cNvPr>
            <p:cNvSpPr>
              <a:spLocks noChangeArrowheads="1"/>
            </p:cNvSpPr>
            <p:nvPr>
              <p:custDataLst>
                <p:tags r:id="rId13"/>
              </p:custDataLst>
            </p:nvPr>
          </p:nvSpPr>
          <p:spPr bwMode="auto">
            <a:xfrm rot="21420000">
              <a:off x="1350587" y="1688924"/>
              <a:ext cx="3852217"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2" name="PA_矩形 133">
              <a:extLst>
                <a:ext uri="{FF2B5EF4-FFF2-40B4-BE49-F238E27FC236}">
                  <a16:creationId xmlns:a16="http://schemas.microsoft.com/office/drawing/2014/main" id="{AB3485AE-13D8-490B-9665-E4AA6C7668FA}"/>
                </a:ext>
              </a:extLst>
            </p:cNvPr>
            <p:cNvSpPr>
              <a:spLocks noChangeArrowheads="1"/>
            </p:cNvSpPr>
            <p:nvPr>
              <p:custDataLst>
                <p:tags r:id="rId14"/>
              </p:custDataLst>
            </p:nvPr>
          </p:nvSpPr>
          <p:spPr bwMode="auto">
            <a:xfrm rot="21420000">
              <a:off x="1346706" y="2759546"/>
              <a:ext cx="3879697" cy="696913"/>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3" name="PA_矩形 134">
              <a:extLst>
                <a:ext uri="{FF2B5EF4-FFF2-40B4-BE49-F238E27FC236}">
                  <a16:creationId xmlns:a16="http://schemas.microsoft.com/office/drawing/2014/main" id="{2E4C91E4-0258-41E4-BE45-F4F6453B9302}"/>
                </a:ext>
              </a:extLst>
            </p:cNvPr>
            <p:cNvSpPr>
              <a:spLocks noChangeArrowheads="1"/>
            </p:cNvSpPr>
            <p:nvPr>
              <p:custDataLst>
                <p:tags r:id="rId15"/>
              </p:custDataLst>
            </p:nvPr>
          </p:nvSpPr>
          <p:spPr bwMode="auto">
            <a:xfrm rot="21420000">
              <a:off x="1432204" y="3842363"/>
              <a:ext cx="3789288"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5" name="PA_矩形 136">
              <a:extLst>
                <a:ext uri="{FF2B5EF4-FFF2-40B4-BE49-F238E27FC236}">
                  <a16:creationId xmlns:a16="http://schemas.microsoft.com/office/drawing/2014/main" id="{740D565C-C5B1-4A5C-B12C-89584CD1E53E}"/>
                </a:ext>
              </a:extLst>
            </p:cNvPr>
            <p:cNvSpPr>
              <a:spLocks noChangeArrowheads="1"/>
            </p:cNvSpPr>
            <p:nvPr>
              <p:custDataLst>
                <p:tags r:id="rId16"/>
              </p:custDataLst>
            </p:nvPr>
          </p:nvSpPr>
          <p:spPr bwMode="auto">
            <a:xfrm rot="21360000">
              <a:off x="2277282" y="1781027"/>
              <a:ext cx="2031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一、项目介绍</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6" name="PA_矩形 137">
              <a:extLst>
                <a:ext uri="{FF2B5EF4-FFF2-40B4-BE49-F238E27FC236}">
                  <a16:creationId xmlns:a16="http://schemas.microsoft.com/office/drawing/2014/main" id="{8EDD3FCD-F663-4B6B-B4E6-027641F91F90}"/>
                </a:ext>
              </a:extLst>
            </p:cNvPr>
            <p:cNvSpPr>
              <a:spLocks noChangeArrowheads="1"/>
            </p:cNvSpPr>
            <p:nvPr>
              <p:custDataLst>
                <p:tags r:id="rId17"/>
              </p:custDataLst>
            </p:nvPr>
          </p:nvSpPr>
          <p:spPr bwMode="auto">
            <a:xfrm rot="21360000">
              <a:off x="1996992" y="2894997"/>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二、项目计划阶段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8687" name="PA_矩形 138">
              <a:extLst>
                <a:ext uri="{FF2B5EF4-FFF2-40B4-BE49-F238E27FC236}">
                  <a16:creationId xmlns:a16="http://schemas.microsoft.com/office/drawing/2014/main" id="{B676C328-AD13-47AC-A29A-E93D37CC5A2B}"/>
                </a:ext>
              </a:extLst>
            </p:cNvPr>
            <p:cNvSpPr>
              <a:spLocks noChangeArrowheads="1"/>
            </p:cNvSpPr>
            <p:nvPr>
              <p:custDataLst>
                <p:tags r:id="rId18"/>
              </p:custDataLst>
            </p:nvPr>
          </p:nvSpPr>
          <p:spPr bwMode="auto">
            <a:xfrm rot="21360000">
              <a:off x="1726994" y="3998726"/>
              <a:ext cx="32439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三、项目需求管理阶段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grpSp>
        <p:nvGrpSpPr>
          <p:cNvPr id="4" name="组合 3">
            <a:extLst>
              <a:ext uri="{FF2B5EF4-FFF2-40B4-BE49-F238E27FC236}">
                <a16:creationId xmlns:a16="http://schemas.microsoft.com/office/drawing/2014/main" id="{A15664FD-2817-4C01-8DB4-C050E43A488D}"/>
              </a:ext>
            </a:extLst>
          </p:cNvPr>
          <p:cNvGrpSpPr/>
          <p:nvPr/>
        </p:nvGrpSpPr>
        <p:grpSpPr>
          <a:xfrm>
            <a:off x="6658350" y="1702729"/>
            <a:ext cx="4267735" cy="3452541"/>
            <a:chOff x="7010119" y="1404405"/>
            <a:chExt cx="4267735" cy="3452541"/>
          </a:xfrm>
        </p:grpSpPr>
        <p:sp>
          <p:nvSpPr>
            <p:cNvPr id="60" name="任意多边形 119">
              <a:extLst>
                <a:ext uri="{FF2B5EF4-FFF2-40B4-BE49-F238E27FC236}">
                  <a16:creationId xmlns:a16="http://schemas.microsoft.com/office/drawing/2014/main" id="{BAE2B436-872E-4C08-BE1D-C8960EDDF07A}"/>
                </a:ext>
              </a:extLst>
            </p:cNvPr>
            <p:cNvSpPr>
              <a:spLocks/>
            </p:cNvSpPr>
            <p:nvPr/>
          </p:nvSpPr>
          <p:spPr bwMode="auto">
            <a:xfrm rot="21420000">
              <a:off x="7314771" y="2776032"/>
              <a:ext cx="3507160" cy="1187052"/>
            </a:xfrm>
            <a:custGeom>
              <a:avLst/>
              <a:gdLst>
                <a:gd name="T0" fmla="*/ 5434943 w 5434943"/>
                <a:gd name="T1" fmla="*/ 0 h 1112025"/>
                <a:gd name="T2" fmla="*/ 2056877 w 5434943"/>
                <a:gd name="T3" fmla="*/ 1112025 h 1112025"/>
                <a:gd name="T4" fmla="*/ 0 w 5434943"/>
                <a:gd name="T5" fmla="*/ 1112025 h 1112025"/>
                <a:gd name="T6" fmla="*/ 0 w 5434943"/>
                <a:gd name="T7" fmla="*/ 754453 h 1112025"/>
                <a:gd name="T8" fmla="*/ 2291847 w 5434943"/>
                <a:gd name="T9" fmla="*/ 0 h 1112025"/>
                <a:gd name="T10" fmla="*/ 0 60000 65536"/>
                <a:gd name="T11" fmla="*/ 0 60000 65536"/>
                <a:gd name="T12" fmla="*/ 0 60000 65536"/>
                <a:gd name="T13" fmla="*/ 0 60000 65536"/>
                <a:gd name="T14" fmla="*/ 0 60000 65536"/>
                <a:gd name="T15" fmla="*/ 0 w 5434943"/>
                <a:gd name="T16" fmla="*/ 0 h 1112025"/>
                <a:gd name="T17" fmla="*/ 5434943 w 5434943"/>
                <a:gd name="T18" fmla="*/ 1112025 h 1112025"/>
              </a:gdLst>
              <a:ahLst/>
              <a:cxnLst>
                <a:cxn ang="T10">
                  <a:pos x="T0" y="T1"/>
                </a:cxn>
                <a:cxn ang="T11">
                  <a:pos x="T2" y="T3"/>
                </a:cxn>
                <a:cxn ang="T12">
                  <a:pos x="T4" y="T5"/>
                </a:cxn>
                <a:cxn ang="T13">
                  <a:pos x="T6" y="T7"/>
                </a:cxn>
                <a:cxn ang="T14">
                  <a:pos x="T8" y="T9"/>
                </a:cxn>
              </a:cxnLst>
              <a:rect l="T15" t="T16" r="T17" b="T18"/>
              <a:pathLst>
                <a:path w="5434943" h="1112025">
                  <a:moveTo>
                    <a:pt x="5434943" y="0"/>
                  </a:moveTo>
                  <a:lnTo>
                    <a:pt x="2056877" y="1112025"/>
                  </a:lnTo>
                  <a:lnTo>
                    <a:pt x="0" y="1112025"/>
                  </a:lnTo>
                  <a:lnTo>
                    <a:pt x="0" y="754453"/>
                  </a:lnTo>
                  <a:lnTo>
                    <a:pt x="2291847" y="0"/>
                  </a:lnTo>
                  <a:lnTo>
                    <a:pt x="5434943" y="0"/>
                  </a:lnTo>
                  <a:close/>
                </a:path>
              </a:pathLst>
            </a:custGeom>
            <a:solidFill>
              <a:srgbClr val="F45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33" name="组合 32">
              <a:extLst>
                <a:ext uri="{FF2B5EF4-FFF2-40B4-BE49-F238E27FC236}">
                  <a16:creationId xmlns:a16="http://schemas.microsoft.com/office/drawing/2014/main" id="{00F49520-1296-4AFF-838C-71A56EFC7BEC}"/>
                </a:ext>
              </a:extLst>
            </p:cNvPr>
            <p:cNvGrpSpPr/>
            <p:nvPr/>
          </p:nvGrpSpPr>
          <p:grpSpPr>
            <a:xfrm>
              <a:off x="7065473" y="3458174"/>
              <a:ext cx="3887721" cy="1398772"/>
              <a:chOff x="2275991" y="2039527"/>
              <a:chExt cx="5052553" cy="1398772"/>
            </a:xfrm>
          </p:grpSpPr>
          <p:sp>
            <p:nvSpPr>
              <p:cNvPr id="51" name="任意多边形 114">
                <a:extLst>
                  <a:ext uri="{FF2B5EF4-FFF2-40B4-BE49-F238E27FC236}">
                    <a16:creationId xmlns:a16="http://schemas.microsoft.com/office/drawing/2014/main" id="{A05B5B04-57DC-4F00-BFC8-1DCBEDA9387A}"/>
                  </a:ext>
                </a:extLst>
              </p:cNvPr>
              <p:cNvSpPr>
                <a:spLocks/>
              </p:cNvSpPr>
              <p:nvPr/>
            </p:nvSpPr>
            <p:spPr bwMode="auto">
              <a:xfrm rot="21420000">
                <a:off x="2493229" y="2325460"/>
                <a:ext cx="4771482" cy="1112839"/>
              </a:xfrm>
              <a:custGeom>
                <a:avLst/>
                <a:gdLst>
                  <a:gd name="T0" fmla="*/ 5433500 w 5433500"/>
                  <a:gd name="T1" fmla="*/ 0 h 1112025"/>
                  <a:gd name="T2" fmla="*/ 5433500 w 5433500"/>
                  <a:gd name="T3" fmla="*/ 358047 h 1112025"/>
                  <a:gd name="T4" fmla="*/ 3143096 w 5433500"/>
                  <a:gd name="T5" fmla="*/ 1112025 h 1112025"/>
                  <a:gd name="T6" fmla="*/ 0 w 5433500"/>
                  <a:gd name="T7" fmla="*/ 1112025 h 1112025"/>
                  <a:gd name="T8" fmla="*/ 3378066 w 5433500"/>
                  <a:gd name="T9" fmla="*/ 0 h 1112025"/>
                  <a:gd name="T10" fmla="*/ 0 60000 65536"/>
                  <a:gd name="T11" fmla="*/ 0 60000 65536"/>
                  <a:gd name="T12" fmla="*/ 0 60000 65536"/>
                  <a:gd name="T13" fmla="*/ 0 60000 65536"/>
                  <a:gd name="T14" fmla="*/ 0 60000 65536"/>
                  <a:gd name="T15" fmla="*/ 0 w 5433500"/>
                  <a:gd name="T16" fmla="*/ 0 h 1112025"/>
                  <a:gd name="T17" fmla="*/ 5433500 w 5433500"/>
                  <a:gd name="T18" fmla="*/ 1112025 h 1112025"/>
                </a:gdLst>
                <a:ahLst/>
                <a:cxnLst>
                  <a:cxn ang="T10">
                    <a:pos x="T0" y="T1"/>
                  </a:cxn>
                  <a:cxn ang="T11">
                    <a:pos x="T2" y="T3"/>
                  </a:cxn>
                  <a:cxn ang="T12">
                    <a:pos x="T4" y="T5"/>
                  </a:cxn>
                  <a:cxn ang="T13">
                    <a:pos x="T6" y="T7"/>
                  </a:cxn>
                  <a:cxn ang="T14">
                    <a:pos x="T8" y="T9"/>
                  </a:cxn>
                </a:cxnLst>
                <a:rect l="T15" t="T16" r="T17" b="T18"/>
                <a:pathLst>
                  <a:path w="5433500" h="1112025">
                    <a:moveTo>
                      <a:pt x="5433500" y="0"/>
                    </a:moveTo>
                    <a:lnTo>
                      <a:pt x="5433500" y="358047"/>
                    </a:lnTo>
                    <a:lnTo>
                      <a:pt x="3143096" y="1112025"/>
                    </a:lnTo>
                    <a:lnTo>
                      <a:pt x="0" y="1112025"/>
                    </a:lnTo>
                    <a:lnTo>
                      <a:pt x="3378066" y="0"/>
                    </a:lnTo>
                    <a:lnTo>
                      <a:pt x="5433500" y="0"/>
                    </a:lnTo>
                    <a:close/>
                  </a:path>
                </a:pathLst>
              </a:custGeom>
              <a:solidFill>
                <a:srgbClr val="5D4E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 name="PA_矩形 132">
                <a:extLst>
                  <a:ext uri="{FF2B5EF4-FFF2-40B4-BE49-F238E27FC236}">
                    <a16:creationId xmlns:a16="http://schemas.microsoft.com/office/drawing/2014/main" id="{B7FF4E0A-A481-4A9A-B89D-AA58F75B75A4}"/>
                  </a:ext>
                </a:extLst>
              </p:cNvPr>
              <p:cNvSpPr>
                <a:spLocks noChangeArrowheads="1"/>
              </p:cNvSpPr>
              <p:nvPr>
                <p:custDataLst>
                  <p:tags r:id="rId9"/>
                </p:custDataLst>
              </p:nvPr>
            </p:nvSpPr>
            <p:spPr bwMode="auto">
              <a:xfrm rot="21420000">
                <a:off x="2275991" y="2039527"/>
                <a:ext cx="5052553" cy="696912"/>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 name="PA_矩形 136">
                <a:extLst>
                  <a:ext uri="{FF2B5EF4-FFF2-40B4-BE49-F238E27FC236}">
                    <a16:creationId xmlns:a16="http://schemas.microsoft.com/office/drawing/2014/main" id="{2A98D8B1-591A-4AD2-9872-D86D2EB26F41}"/>
                  </a:ext>
                </a:extLst>
              </p:cNvPr>
              <p:cNvSpPr>
                <a:spLocks noChangeArrowheads="1"/>
              </p:cNvSpPr>
              <p:nvPr>
                <p:custDataLst>
                  <p:tags r:id="rId10"/>
                </p:custDataLst>
              </p:nvPr>
            </p:nvSpPr>
            <p:spPr bwMode="auto">
              <a:xfrm rot="21360000">
                <a:off x="3500532" y="2178938"/>
                <a:ext cx="26399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FFFFFF"/>
                    </a:solidFill>
                    <a:latin typeface="微软雅黑" panose="020B0503020204020204" pitchFamily="34" charset="-122"/>
                    <a:sym typeface="微软雅黑" panose="020B0503020204020204" pitchFamily="34" charset="-122"/>
                  </a:rPr>
                  <a:t>六、</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参考资料</a:t>
                </a:r>
              </a:p>
            </p:txBody>
          </p:sp>
        </p:grpSp>
        <p:sp>
          <p:nvSpPr>
            <p:cNvPr id="28674" name="PA_任意多边形 111">
              <a:extLst>
                <a:ext uri="{FF2B5EF4-FFF2-40B4-BE49-F238E27FC236}">
                  <a16:creationId xmlns:a16="http://schemas.microsoft.com/office/drawing/2014/main" id="{39F2C95D-A436-4766-BE04-3936B4F97E2B}"/>
                </a:ext>
              </a:extLst>
            </p:cNvPr>
            <p:cNvSpPr>
              <a:spLocks/>
            </p:cNvSpPr>
            <p:nvPr>
              <p:custDataLst>
                <p:tags r:id="rId4"/>
              </p:custDataLst>
            </p:nvPr>
          </p:nvSpPr>
          <p:spPr bwMode="auto">
            <a:xfrm rot="20300013">
              <a:off x="7581142" y="1971015"/>
              <a:ext cx="3240637" cy="695325"/>
            </a:xfrm>
            <a:custGeom>
              <a:avLst/>
              <a:gdLst>
                <a:gd name="T0" fmla="*/ 3880670 w 3877060"/>
                <a:gd name="T1" fmla="*/ 0 h 696658"/>
                <a:gd name="T2" fmla="*/ 3880670 w 3877060"/>
                <a:gd name="T3" fmla="*/ 692667 h 696658"/>
                <a:gd name="T4" fmla="*/ 1755247 w 3877060"/>
                <a:gd name="T5" fmla="*/ 692667 h 696658"/>
                <a:gd name="T6" fmla="*/ 0 w 3877060"/>
                <a:gd name="T7" fmla="*/ 0 h 696658"/>
                <a:gd name="T8" fmla="*/ 0 60000 65536"/>
                <a:gd name="T9" fmla="*/ 0 60000 65536"/>
                <a:gd name="T10" fmla="*/ 0 60000 65536"/>
                <a:gd name="T11" fmla="*/ 0 60000 65536"/>
                <a:gd name="T12" fmla="*/ 0 w 3877060"/>
                <a:gd name="T13" fmla="*/ 0 h 696658"/>
                <a:gd name="T14" fmla="*/ 3877060 w 3877060"/>
                <a:gd name="T15" fmla="*/ 696658 h 696658"/>
              </a:gdLst>
              <a:ahLst/>
              <a:cxnLst>
                <a:cxn ang="T8">
                  <a:pos x="T0" y="T1"/>
                </a:cxn>
                <a:cxn ang="T9">
                  <a:pos x="T2" y="T3"/>
                </a:cxn>
                <a:cxn ang="T10">
                  <a:pos x="T4" y="T5"/>
                </a:cxn>
                <a:cxn ang="T11">
                  <a:pos x="T6" y="T7"/>
                </a:cxn>
              </a:cxnLst>
              <a:rect l="T12" t="T13" r="T14" b="T15"/>
              <a:pathLst>
                <a:path w="3877060" h="696658">
                  <a:moveTo>
                    <a:pt x="3877060" y="0"/>
                  </a:moveTo>
                  <a:lnTo>
                    <a:pt x="3877060" y="696658"/>
                  </a:lnTo>
                  <a:lnTo>
                    <a:pt x="1753615" y="696658"/>
                  </a:lnTo>
                  <a:lnTo>
                    <a:pt x="0" y="0"/>
                  </a:lnTo>
                  <a:lnTo>
                    <a:pt x="3877060" y="0"/>
                  </a:lnTo>
                  <a:close/>
                </a:path>
              </a:pathLst>
            </a:custGeom>
            <a:solidFill>
              <a:srgbClr val="F590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4" name="PA_矩形 135">
              <a:extLst>
                <a:ext uri="{FF2B5EF4-FFF2-40B4-BE49-F238E27FC236}">
                  <a16:creationId xmlns:a16="http://schemas.microsoft.com/office/drawing/2014/main" id="{1DEF6987-D40E-431B-A443-661E69CD20FD}"/>
                </a:ext>
              </a:extLst>
            </p:cNvPr>
            <p:cNvSpPr>
              <a:spLocks noChangeArrowheads="1"/>
            </p:cNvSpPr>
            <p:nvPr>
              <p:custDataLst>
                <p:tags r:id="rId5"/>
              </p:custDataLst>
            </p:nvPr>
          </p:nvSpPr>
          <p:spPr bwMode="auto">
            <a:xfrm rot="21420000">
              <a:off x="7010119" y="1404405"/>
              <a:ext cx="3831280" cy="696913"/>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8688" name="PA_矩形 139">
              <a:extLst>
                <a:ext uri="{FF2B5EF4-FFF2-40B4-BE49-F238E27FC236}">
                  <a16:creationId xmlns:a16="http://schemas.microsoft.com/office/drawing/2014/main" id="{274C0FEE-3681-4542-8059-E6A173035559}"/>
                </a:ext>
              </a:extLst>
            </p:cNvPr>
            <p:cNvSpPr>
              <a:spLocks noChangeArrowheads="1"/>
            </p:cNvSpPr>
            <p:nvPr>
              <p:custDataLst>
                <p:tags r:id="rId6"/>
              </p:custDataLst>
            </p:nvPr>
          </p:nvSpPr>
          <p:spPr bwMode="auto">
            <a:xfrm rot="21360000">
              <a:off x="7391545" y="1499021"/>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四、</a:t>
              </a:r>
              <a:r>
                <a:rPr lang="zh-CN" altLang="en-US" sz="2400" dirty="0">
                  <a:solidFill>
                    <a:srgbClr val="FFFFFF"/>
                  </a:solidFill>
                  <a:latin typeface="微软雅黑" panose="020B0503020204020204" pitchFamily="34" charset="-122"/>
                  <a:sym typeface="微软雅黑" panose="020B0503020204020204" pitchFamily="34" charset="-122"/>
                </a:rPr>
                <a:t>项目需求变更阶段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61" name="PA_矩形 134">
              <a:extLst>
                <a:ext uri="{FF2B5EF4-FFF2-40B4-BE49-F238E27FC236}">
                  <a16:creationId xmlns:a16="http://schemas.microsoft.com/office/drawing/2014/main" id="{350413D7-7FB7-4F1F-82C7-3B6BF399C43A}"/>
                </a:ext>
              </a:extLst>
            </p:cNvPr>
            <p:cNvSpPr>
              <a:spLocks noChangeArrowheads="1"/>
            </p:cNvSpPr>
            <p:nvPr>
              <p:custDataLst>
                <p:tags r:id="rId7"/>
              </p:custDataLst>
            </p:nvPr>
          </p:nvSpPr>
          <p:spPr bwMode="auto">
            <a:xfrm rot="21420000">
              <a:off x="7081048" y="2436942"/>
              <a:ext cx="3824212" cy="695325"/>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 name="PA_矩形 138">
              <a:extLst>
                <a:ext uri="{FF2B5EF4-FFF2-40B4-BE49-F238E27FC236}">
                  <a16:creationId xmlns:a16="http://schemas.microsoft.com/office/drawing/2014/main" id="{CD0E3FBB-1A8B-45C8-806A-8C7EFAA4CF08}"/>
                </a:ext>
              </a:extLst>
            </p:cNvPr>
            <p:cNvSpPr>
              <a:spLocks noChangeArrowheads="1"/>
            </p:cNvSpPr>
            <p:nvPr>
              <p:custDataLst>
                <p:tags r:id="rId8"/>
              </p:custDataLst>
            </p:nvPr>
          </p:nvSpPr>
          <p:spPr bwMode="auto">
            <a:xfrm rot="21360000">
              <a:off x="7515347" y="2490858"/>
              <a:ext cx="376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五、</a:t>
              </a:r>
              <a:r>
                <a:rPr lang="zh-CN" altLang="en-US" sz="2400" dirty="0">
                  <a:solidFill>
                    <a:srgbClr val="FFFFFF"/>
                  </a:solidFill>
                  <a:latin typeface="微软雅黑" panose="020B0503020204020204" pitchFamily="34" charset="-122"/>
                  <a:sym typeface="微软雅黑" panose="020B0503020204020204" pitchFamily="34" charset="-122"/>
                </a:rPr>
                <a:t>项目总结阶段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grpSp>
    </p:spTree>
    <p:extLst>
      <p:ext uri="{BB962C8B-B14F-4D97-AF65-F5344CB8AC3E}">
        <p14:creationId xmlns:p14="http://schemas.microsoft.com/office/powerpoint/2010/main" val="12389076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424607" y="60980"/>
            <a:ext cx="35365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预算</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4" name="表格 3">
            <a:extLst>
              <a:ext uri="{FF2B5EF4-FFF2-40B4-BE49-F238E27FC236}">
                <a16:creationId xmlns:a16="http://schemas.microsoft.com/office/drawing/2014/main" id="{21726C89-A20D-43BE-BABB-CF1F1B930EC7}"/>
              </a:ext>
            </a:extLst>
          </p:cNvPr>
          <p:cNvGraphicFramePr>
            <a:graphicFrameLocks noGrp="1"/>
          </p:cNvGraphicFramePr>
          <p:nvPr>
            <p:extLst>
              <p:ext uri="{D42A27DB-BD31-4B8C-83A1-F6EECF244321}">
                <p14:modId xmlns:p14="http://schemas.microsoft.com/office/powerpoint/2010/main" val="3652269028"/>
              </p:ext>
            </p:extLst>
          </p:nvPr>
        </p:nvGraphicFramePr>
        <p:xfrm>
          <a:off x="398585" y="969108"/>
          <a:ext cx="11472984" cy="4409239"/>
        </p:xfrm>
        <a:graphic>
          <a:graphicData uri="http://schemas.openxmlformats.org/drawingml/2006/table">
            <a:tbl>
              <a:tblPr firstRow="1" firstCol="1" bandRow="1">
                <a:tableStyleId>{9D7B26C5-4107-4FEC-AEDC-1716B250A1EF}</a:tableStyleId>
              </a:tblPr>
              <a:tblGrid>
                <a:gridCol w="2042545">
                  <a:extLst>
                    <a:ext uri="{9D8B030D-6E8A-4147-A177-3AD203B41FA5}">
                      <a16:colId xmlns:a16="http://schemas.microsoft.com/office/drawing/2014/main" val="3934031829"/>
                    </a:ext>
                  </a:extLst>
                </a:gridCol>
                <a:gridCol w="1985097">
                  <a:extLst>
                    <a:ext uri="{9D8B030D-6E8A-4147-A177-3AD203B41FA5}">
                      <a16:colId xmlns:a16="http://schemas.microsoft.com/office/drawing/2014/main" val="1660893851"/>
                    </a:ext>
                  </a:extLst>
                </a:gridCol>
                <a:gridCol w="1481489">
                  <a:extLst>
                    <a:ext uri="{9D8B030D-6E8A-4147-A177-3AD203B41FA5}">
                      <a16:colId xmlns:a16="http://schemas.microsoft.com/office/drawing/2014/main" val="3464654156"/>
                    </a:ext>
                  </a:extLst>
                </a:gridCol>
                <a:gridCol w="939991">
                  <a:extLst>
                    <a:ext uri="{9D8B030D-6E8A-4147-A177-3AD203B41FA5}">
                      <a16:colId xmlns:a16="http://schemas.microsoft.com/office/drawing/2014/main" val="2089433440"/>
                    </a:ext>
                  </a:extLst>
                </a:gridCol>
                <a:gridCol w="990106">
                  <a:extLst>
                    <a:ext uri="{9D8B030D-6E8A-4147-A177-3AD203B41FA5}">
                      <a16:colId xmlns:a16="http://schemas.microsoft.com/office/drawing/2014/main" val="1113991789"/>
                    </a:ext>
                  </a:extLst>
                </a:gridCol>
                <a:gridCol w="1488819">
                  <a:extLst>
                    <a:ext uri="{9D8B030D-6E8A-4147-A177-3AD203B41FA5}">
                      <a16:colId xmlns:a16="http://schemas.microsoft.com/office/drawing/2014/main" val="598682085"/>
                    </a:ext>
                  </a:extLst>
                </a:gridCol>
                <a:gridCol w="2544937">
                  <a:extLst>
                    <a:ext uri="{9D8B030D-6E8A-4147-A177-3AD203B41FA5}">
                      <a16:colId xmlns:a16="http://schemas.microsoft.com/office/drawing/2014/main" val="226537976"/>
                    </a:ext>
                  </a:extLst>
                </a:gridCol>
              </a:tblGrid>
              <a:tr h="563706">
                <a:tc>
                  <a:txBody>
                    <a:bodyPr/>
                    <a:lstStyle/>
                    <a:p>
                      <a:pPr algn="l"/>
                      <a:r>
                        <a:rPr lang="zh-CN" sz="2000" kern="100" dirty="0">
                          <a:effectLst/>
                        </a:rPr>
                        <a:t>花销名称</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规格</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单价（元）</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数量</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单位</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总计（元）</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l"/>
                      <a:r>
                        <a:rPr lang="zh-CN" sz="2000" kern="100">
                          <a:effectLst/>
                        </a:rPr>
                        <a:t>备注</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1328965827"/>
                  </a:ext>
                </a:extLst>
              </a:tr>
              <a:tr h="422778">
                <a:tc>
                  <a:txBody>
                    <a:bodyPr/>
                    <a:lstStyle/>
                    <a:p>
                      <a:pPr algn="just"/>
                      <a:r>
                        <a:rPr lang="zh-CN" sz="2000" kern="100" dirty="0">
                          <a:effectLst/>
                        </a:rPr>
                        <a:t>团建</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8</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4000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dirty="0">
                          <a:effectLst/>
                        </a:rPr>
                        <a:t>团建所需的物资</a:t>
                      </a:r>
                      <a:endParaRPr lang="zh-CN" sz="2000" kern="100" dirty="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2793354438"/>
                  </a:ext>
                </a:extLst>
              </a:tr>
              <a:tr h="1127410">
                <a:tc>
                  <a:txBody>
                    <a:bodyPr/>
                    <a:lstStyle/>
                    <a:p>
                      <a:pPr algn="just"/>
                      <a:r>
                        <a:rPr lang="zh-CN" sz="2000" kern="100">
                          <a:effectLst/>
                        </a:rPr>
                        <a:t>薪酬</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dirty="0">
                          <a:effectLst/>
                        </a:rPr>
                        <a:t>杭州市薪资水平报告中的薪资水平</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61.275</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1680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小时</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102942</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521882728"/>
                  </a:ext>
                </a:extLst>
              </a:tr>
              <a:tr h="644088">
                <a:tc>
                  <a:txBody>
                    <a:bodyPr/>
                    <a:lstStyle/>
                    <a:p>
                      <a:pPr algn="just"/>
                      <a:r>
                        <a:rPr lang="zh-CN" sz="2000" kern="100">
                          <a:effectLst/>
                        </a:rPr>
                        <a:t>用户沟通</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30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104</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3120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招募用户代表、询问用户需求</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2156951344"/>
                  </a:ext>
                </a:extLst>
              </a:tr>
              <a:tr h="644088">
                <a:tc>
                  <a:txBody>
                    <a:bodyPr/>
                    <a:lstStyle/>
                    <a:p>
                      <a:pPr algn="just"/>
                      <a:r>
                        <a:rPr lang="zh-CN" sz="2000" kern="100">
                          <a:effectLst/>
                        </a:rPr>
                        <a:t>设备维护</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120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1200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维修出故障的电子设备</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874694498"/>
                  </a:ext>
                </a:extLst>
              </a:tr>
              <a:tr h="644088">
                <a:tc>
                  <a:txBody>
                    <a:bodyPr/>
                    <a:lstStyle/>
                    <a:p>
                      <a:pPr algn="just"/>
                      <a:r>
                        <a:rPr lang="zh-CN" sz="2000" kern="100">
                          <a:effectLst/>
                        </a:rPr>
                        <a:t>材料</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10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次</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en-US" sz="2000" kern="100">
                          <a:effectLst/>
                        </a:rPr>
                        <a:t>500</a:t>
                      </a:r>
                      <a:endParaRPr lang="zh-CN" sz="2000" kern="100">
                        <a:effectLst/>
                        <a:latin typeface="Times New Roman" panose="02020603050405020304" pitchFamily="18" charset="0"/>
                        <a:ea typeface="宋体" panose="02010600030101010101" pitchFamily="2" charset="-122"/>
                      </a:endParaRPr>
                    </a:p>
                  </a:txBody>
                  <a:tcPr marL="42299" marR="42299" marT="0" marB="0"/>
                </a:tc>
                <a:tc>
                  <a:txBody>
                    <a:bodyPr/>
                    <a:lstStyle/>
                    <a:p>
                      <a:pPr algn="just"/>
                      <a:r>
                        <a:rPr lang="zh-CN" sz="2000" kern="100">
                          <a:effectLst/>
                        </a:rPr>
                        <a:t>学习资料、打印材料等等</a:t>
                      </a:r>
                      <a:endParaRPr lang="zh-CN" sz="2000" kern="100">
                        <a:effectLst/>
                        <a:latin typeface="Times New Roman" panose="02020603050405020304" pitchFamily="18" charset="0"/>
                        <a:ea typeface="宋体" panose="02010600030101010101" pitchFamily="2" charset="-122"/>
                      </a:endParaRPr>
                    </a:p>
                  </a:txBody>
                  <a:tcPr marL="42299" marR="42299" marT="0" marB="0"/>
                </a:tc>
                <a:extLst>
                  <a:ext uri="{0D108BD9-81ED-4DB2-BD59-A6C34878D82A}">
                    <a16:rowId xmlns:a16="http://schemas.microsoft.com/office/drawing/2014/main" val="3253868165"/>
                  </a:ext>
                </a:extLst>
              </a:tr>
              <a:tr h="363081">
                <a:tc>
                  <a:txBody>
                    <a:bodyPr/>
                    <a:lstStyle/>
                    <a:p>
                      <a:pPr algn="just"/>
                      <a:r>
                        <a:rPr lang="zh-CN" sz="2000" kern="100">
                          <a:effectLst/>
                        </a:rPr>
                        <a:t>总计</a:t>
                      </a:r>
                      <a:endParaRPr lang="zh-CN" sz="2000" kern="100">
                        <a:effectLst/>
                        <a:latin typeface="Times New Roman" panose="02020603050405020304" pitchFamily="18" charset="0"/>
                        <a:ea typeface="宋体" panose="02010600030101010101" pitchFamily="2" charset="-122"/>
                      </a:endParaRPr>
                    </a:p>
                  </a:txBody>
                  <a:tcPr marL="42299" marR="42299" marT="0" marB="0"/>
                </a:tc>
                <a:tc gridSpan="6">
                  <a:txBody>
                    <a:bodyPr/>
                    <a:lstStyle/>
                    <a:p>
                      <a:pPr algn="ctr"/>
                      <a:r>
                        <a:rPr lang="en-US" sz="2000" kern="100" dirty="0">
                          <a:effectLst/>
                        </a:rPr>
                        <a:t>101876</a:t>
                      </a:r>
                      <a:r>
                        <a:rPr lang="zh-CN" sz="2000" kern="100" dirty="0">
                          <a:effectLst/>
                        </a:rPr>
                        <a:t>（元）</a:t>
                      </a:r>
                      <a:endParaRPr lang="zh-CN" sz="2000" kern="100" dirty="0">
                        <a:effectLst/>
                        <a:latin typeface="Times New Roman" panose="02020603050405020304" pitchFamily="18" charset="0"/>
                        <a:ea typeface="宋体" panose="02010600030101010101" pitchFamily="2" charset="-122"/>
                      </a:endParaRPr>
                    </a:p>
                  </a:txBody>
                  <a:tcPr marL="42299" marR="42299"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47742738"/>
                  </a:ext>
                </a:extLst>
              </a:tr>
            </a:tbl>
          </a:graphicData>
        </a:graphic>
      </p:graphicFrame>
    </p:spTree>
    <p:extLst>
      <p:ext uri="{BB962C8B-B14F-4D97-AF65-F5344CB8AC3E}">
        <p14:creationId xmlns:p14="http://schemas.microsoft.com/office/powerpoint/2010/main" val="34985804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nvGraphicFramePr>
        <p:xfrm>
          <a:off x="319548" y="966079"/>
          <a:ext cx="11588359" cy="5469134"/>
        </p:xfrm>
        <a:graphic>
          <a:graphicData uri="http://schemas.openxmlformats.org/drawingml/2006/table">
            <a:tbl>
              <a:tblPr firstRow="1" firstCol="1" bandRow="1">
                <a:tableStyleId>{D27102A9-8310-4765-A935-A1911B00CA55}</a:tableStyleId>
              </a:tblPr>
              <a:tblGrid>
                <a:gridCol w="1497655">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560053">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姓名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806597">
                <a:tc>
                  <a:txBody>
                    <a:bodyPr/>
                    <a:lstStyle/>
                    <a:p>
                      <a:pPr algn="ctr"/>
                      <a:r>
                        <a:rPr lang="zh-CN" altLang="en-US" sz="1600" kern="100" dirty="0">
                          <a:solidFill>
                            <a:schemeClr val="dk1"/>
                          </a:solidFill>
                          <a:effectLst/>
                        </a:rPr>
                        <a:t>项目经理</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r>
                        <a:rPr lang="zh-CN" altLang="en-US" sz="1600" kern="100" dirty="0">
                          <a:solidFill>
                            <a:schemeClr val="dk1"/>
                          </a:solidFill>
                          <a:effectLst/>
                        </a:rPr>
                        <a:t>  </a:t>
                      </a:r>
                      <a:endParaRPr lang="en-US" altLang="zh-CN"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66869787"/>
                  </a:ext>
                </a:extLst>
              </a:tr>
              <a:tr h="890300">
                <a:tc>
                  <a:txBody>
                    <a:bodyPr/>
                    <a:lstStyle/>
                    <a:p>
                      <a:pPr algn="ctr"/>
                      <a:r>
                        <a:rPr lang="zh-CN" altLang="en-US" sz="1600" kern="100" dirty="0">
                          <a:solidFill>
                            <a:schemeClr val="dk1"/>
                          </a:solidFill>
                          <a:effectLst/>
                        </a:rPr>
                        <a:t>任务审核员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邵美芝</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7827032"/>
                  </a:ext>
                </a:extLst>
              </a:tr>
              <a:tr h="798987">
                <a:tc>
                  <a:txBody>
                    <a:bodyPr/>
                    <a:lstStyle/>
                    <a:p>
                      <a:pPr algn="ctr"/>
                      <a:r>
                        <a:rPr lang="zh-CN" altLang="en-US" sz="1600" kern="100" dirty="0">
                          <a:solidFill>
                            <a:schemeClr val="dk1"/>
                          </a:solidFill>
                          <a:effectLst/>
                        </a:rPr>
                        <a:t>进度管理员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31801293</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93851744"/>
                  </a:ext>
                </a:extLst>
              </a:tr>
              <a:tr h="837035">
                <a:tc>
                  <a:txBody>
                    <a:bodyPr/>
                    <a:lstStyle/>
                    <a:p>
                      <a:pPr algn="ctr"/>
                      <a:r>
                        <a:rPr lang="zh-CN" altLang="en-US" sz="1600" kern="100">
                          <a:solidFill>
                            <a:schemeClr val="dk1"/>
                          </a:solidFill>
                          <a:effectLst/>
                        </a:rPr>
                        <a:t>会议记录员</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21666484"/>
                  </a:ext>
                </a:extLst>
              </a:tr>
              <a:tr h="829426">
                <a:tc rowSpan="2">
                  <a:txBody>
                    <a:bodyPr/>
                    <a:lstStyle/>
                    <a:p>
                      <a:pPr algn="ctr"/>
                      <a:r>
                        <a:rPr lang="zh-CN" altLang="en-US" sz="1600" kern="100" dirty="0">
                          <a:solidFill>
                            <a:schemeClr val="dk1"/>
                          </a:solidFill>
                          <a:effectLst/>
                        </a:rPr>
                        <a:t>文档管理员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31803067</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a:t>
                      </a:r>
                      <a:r>
                        <a:rPr lang="zh-CN" altLang="en-US" sz="1600" kern="100" dirty="0">
                          <a:solidFill>
                            <a:schemeClr val="dk1"/>
                          </a:solidFill>
                          <a:effectLst/>
                        </a:rPr>
                        <a:t>  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18993546"/>
                  </a:ext>
                </a:extLst>
              </a:tr>
              <a:tr h="746736">
                <a:tc vMerge="1">
                  <a:txBody>
                    <a:bodyPr/>
                    <a:lstStyle/>
                    <a:p>
                      <a:pPr algn="just"/>
                      <a:r>
                        <a:rPr lang="zh-CN" altLang="en-US" sz="1600" kern="100" dirty="0">
                          <a:solidFill>
                            <a:schemeClr val="dk1"/>
                          </a:solidFill>
                          <a:effectLst/>
                          <a:latin typeface="+mn-lt"/>
                          <a:ea typeface="+mn-ea"/>
                          <a:cs typeface="+mn-cs"/>
                        </a:rPr>
                        <a:t>文档管理员</a:t>
                      </a:r>
                    </a:p>
                  </a:txBody>
                  <a:tcPr marL="68580" marR="68580" marT="0" marB="0"/>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a:t>
                      </a:r>
                      <a:r>
                        <a:rPr lang="zh-CN" altLang="en-US" sz="1600" kern="100" dirty="0">
                          <a:solidFill>
                            <a:schemeClr val="dk1"/>
                          </a:solidFill>
                          <a:effectLst/>
                        </a:rPr>
                        <a:t>  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a:t>
                      </a:r>
                      <a:r>
                        <a:rPr lang="zh-CN" altLang="en-US" sz="1600" kern="100" dirty="0">
                          <a:solidFill>
                            <a:schemeClr val="dk1"/>
                          </a:solidFill>
                          <a:effectLst/>
                        </a:rPr>
                        <a:t>  </a:t>
                      </a:r>
                      <a:r>
                        <a:rPr lang="en-US" sz="1600" kern="100" dirty="0">
                          <a:solidFill>
                            <a:schemeClr val="dk1"/>
                          </a:solidFill>
                          <a:effectLst/>
                        </a:rPr>
                        <a:t>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31568602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nvGraphicFramePr>
        <p:xfrm>
          <a:off x="319548" y="966080"/>
          <a:ext cx="11588359" cy="5462556"/>
        </p:xfrm>
        <a:graphic>
          <a:graphicData uri="http://schemas.openxmlformats.org/drawingml/2006/table">
            <a:tbl>
              <a:tblPr firstRow="1" firstCol="1" bandRow="1">
                <a:tableStyleId>{D27102A9-8310-4765-A935-A1911B00CA55}</a:tableStyleId>
              </a:tblPr>
              <a:tblGrid>
                <a:gridCol w="1497655">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231254">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姓名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519150">
                <a:tc rowSpan="5">
                  <a:txBody>
                    <a:bodyPr/>
                    <a:lstStyle/>
                    <a:p>
                      <a:pPr algn="ctr"/>
                      <a:r>
                        <a:rPr lang="zh-CN" altLang="en-US" sz="1600" kern="100" dirty="0">
                          <a:solidFill>
                            <a:schemeClr val="dk1"/>
                          </a:solidFill>
                          <a:effectLst/>
                        </a:rPr>
                        <a:t>文档编写员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邵美芝</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31803067</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s1476827275  </a:t>
                      </a:r>
                      <a:r>
                        <a:rPr lang="zh-CN" altLang="en-US" sz="1600" kern="100" dirty="0">
                          <a:solidFill>
                            <a:schemeClr val="dk1"/>
                          </a:solidFill>
                          <a:effectLst/>
                        </a:rPr>
                        <a:t>邮箱：</a:t>
                      </a:r>
                      <a:r>
                        <a:rPr lang="en-US" sz="1600" kern="100" dirty="0">
                          <a:solidFill>
                            <a:schemeClr val="dk1"/>
                          </a:solidFill>
                          <a:effectLst/>
                          <a:hlinkClick r:id="rId9">
                            <a:extLst>
                              <a:ext uri="{A12FA001-AC4F-418D-AE19-62706E023703}">
                                <ahyp:hlinkClr xmlns:ahyp="http://schemas.microsoft.com/office/drawing/2018/hyperlinkcolor" val="tx"/>
                              </a:ext>
                            </a:extLst>
                          </a:hlinkClick>
                        </a:rPr>
                        <a:t>31803067@stu.zucc.edu.cn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13656682917  QQ</a:t>
                      </a:r>
                      <a:r>
                        <a:rPr lang="zh-CN" altLang="en-US" sz="1600" kern="100" dirty="0">
                          <a:solidFill>
                            <a:schemeClr val="dk1"/>
                          </a:solidFill>
                          <a:effectLst/>
                        </a:rPr>
                        <a:t>：</a:t>
                      </a:r>
                      <a:r>
                        <a:rPr lang="en-US" sz="1600" kern="100" dirty="0">
                          <a:solidFill>
                            <a:schemeClr val="dk1"/>
                          </a:solidFill>
                          <a:effectLst/>
                        </a:rPr>
                        <a:t>1476827275</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135497580"/>
                  </a:ext>
                </a:extLst>
              </a:tr>
              <a:tr h="551622">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李晓菁</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31801159</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17815545670  </a:t>
                      </a:r>
                      <a:r>
                        <a:rPr lang="zh-CN" altLang="en-US" sz="1600" kern="100" dirty="0">
                          <a:solidFill>
                            <a:schemeClr val="dk1"/>
                          </a:solidFill>
                          <a:effectLst/>
                        </a:rPr>
                        <a:t>邮箱：</a:t>
                      </a:r>
                      <a:r>
                        <a:rPr lang="en-US" sz="1600" kern="100" dirty="0">
                          <a:solidFill>
                            <a:schemeClr val="dk1"/>
                          </a:solidFill>
                          <a:effectLst/>
                        </a:rPr>
                        <a:t>31801159@stu.zucc.edu.cn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17815545670  QQ</a:t>
                      </a:r>
                      <a:r>
                        <a:rPr lang="zh-CN" altLang="en-US" sz="1600" kern="100" dirty="0">
                          <a:solidFill>
                            <a:schemeClr val="dk1"/>
                          </a:solidFill>
                          <a:effectLst/>
                        </a:rPr>
                        <a:t>：</a:t>
                      </a:r>
                      <a:r>
                        <a:rPr lang="en-US" sz="1600" kern="100" dirty="0">
                          <a:solidFill>
                            <a:schemeClr val="dk1"/>
                          </a:solidFill>
                          <a:effectLst/>
                        </a:rPr>
                        <a:t>793595007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413533766"/>
                  </a:ext>
                </a:extLst>
              </a:tr>
              <a:tr h="561561">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王心怡</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31801293</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MissW415  </a:t>
                      </a:r>
                      <a:r>
                        <a:rPr lang="zh-CN" altLang="en-US" sz="1600" kern="100" dirty="0">
                          <a:solidFill>
                            <a:schemeClr val="dk1"/>
                          </a:solidFill>
                          <a:effectLst/>
                        </a:rPr>
                        <a:t>邮箱：</a:t>
                      </a:r>
                      <a:r>
                        <a:rPr lang="en-US" sz="1600" kern="100" dirty="0">
                          <a:solidFill>
                            <a:schemeClr val="dk1"/>
                          </a:solidFill>
                          <a:effectLst/>
                          <a:hlinkClick r:id="rId10">
                            <a:extLst>
                              <a:ext uri="{A12FA001-AC4F-418D-AE19-62706E023703}">
                                <ahyp:hlinkClr xmlns:ahyp="http://schemas.microsoft.com/office/drawing/2018/hyperlinkcolor" val="tx"/>
                              </a:ext>
                            </a:extLst>
                          </a:hlinkClick>
                        </a:rPr>
                        <a:t>31801293@stu.zucc.edu.cn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17857688416  QQ</a:t>
                      </a:r>
                      <a:r>
                        <a:rPr lang="zh-CN" altLang="en-US" sz="1600" kern="100" dirty="0">
                          <a:solidFill>
                            <a:schemeClr val="dk1"/>
                          </a:solidFill>
                          <a:effectLst/>
                        </a:rPr>
                        <a:t>：</a:t>
                      </a:r>
                      <a:r>
                        <a:rPr lang="en-US" sz="1600" kern="100" dirty="0">
                          <a:solidFill>
                            <a:schemeClr val="dk1"/>
                          </a:solidFill>
                          <a:effectLst/>
                        </a:rPr>
                        <a:t>1123976043</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959852825"/>
                  </a:ext>
                </a:extLst>
              </a:tr>
              <a:tr h="526774">
                <a:tc vMerge="1">
                  <a:txBody>
                    <a:bodyPr/>
                    <a:lstStyle/>
                    <a:p>
                      <a:pPr algn="just"/>
                      <a:r>
                        <a:rPr lang="zh-CN" altLang="en-US" sz="1600" kern="100">
                          <a:solidFill>
                            <a:schemeClr val="dk1"/>
                          </a:solidFill>
                          <a:effectLst/>
                          <a:latin typeface="+mn-lt"/>
                          <a:ea typeface="+mn-ea"/>
                          <a:cs typeface="+mn-cs"/>
                        </a:rPr>
                        <a:t>文档编写员</a:t>
                      </a:r>
                    </a:p>
                  </a:txBody>
                  <a:tcPr marL="68580" marR="68580" marT="0" marB="0"/>
                </a:tc>
                <a:tc>
                  <a:txBody>
                    <a:bodyPr/>
                    <a:lstStyle/>
                    <a:p>
                      <a:pPr algn="ctr"/>
                      <a:r>
                        <a:rPr lang="zh-CN" altLang="en-US" sz="1600" kern="100" dirty="0">
                          <a:solidFill>
                            <a:schemeClr val="dk1"/>
                          </a:solidFill>
                          <a:effectLst/>
                        </a:rPr>
                        <a:t>曹未</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666869787"/>
                  </a:ext>
                </a:extLst>
              </a:tr>
              <a:tr h="581439">
                <a:tc vMerge="1">
                  <a:txBody>
                    <a:bodyPr/>
                    <a:lstStyle/>
                    <a:p>
                      <a:pPr algn="just"/>
                      <a:r>
                        <a:rPr lang="zh-CN" altLang="en-US" sz="1600" kern="100" dirty="0">
                          <a:solidFill>
                            <a:schemeClr val="dk1"/>
                          </a:solidFill>
                          <a:effectLst/>
                          <a:latin typeface="+mn-lt"/>
                          <a:ea typeface="+mn-ea"/>
                          <a:cs typeface="+mn-cs"/>
                        </a:rPr>
                        <a:t>文档编写员</a:t>
                      </a:r>
                    </a:p>
                  </a:txBody>
                  <a:tcPr marL="68580" marR="68580" marT="0" marB="0"/>
                </a:tc>
                <a:tc>
                  <a:txBody>
                    <a:bodyPr/>
                    <a:lstStyle/>
                    <a:p>
                      <a:pPr algn="ctr"/>
                      <a:r>
                        <a:rPr lang="zh-CN" altLang="en-US" sz="1600" kern="100">
                          <a:solidFill>
                            <a:schemeClr val="dk1"/>
                          </a:solidFill>
                          <a:effectLst/>
                        </a:rPr>
                        <a:t>豆欣童</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班级：软件工程</a:t>
                      </a:r>
                      <a:r>
                        <a:rPr lang="en-US" sz="1600" kern="100" dirty="0">
                          <a:solidFill>
                            <a:schemeClr val="dk1"/>
                          </a:solidFill>
                          <a:effectLst/>
                        </a:rPr>
                        <a:t>1801</a:t>
                      </a:r>
                      <a:endParaRPr lang="zh-CN" altLang="en-US" sz="1600" kern="100" dirty="0">
                        <a:solidFill>
                          <a:schemeClr val="dk1"/>
                        </a:solidFill>
                        <a:effectLst/>
                      </a:endParaRPr>
                    </a:p>
                    <a:p>
                      <a:pPr algn="ctr"/>
                      <a:r>
                        <a:rPr lang="zh-CN" altLang="en-US" sz="1600" kern="100" dirty="0">
                          <a:solidFill>
                            <a:schemeClr val="dk1"/>
                          </a:solidFill>
                          <a:effectLst/>
                        </a:rPr>
                        <a:t>学号：</a:t>
                      </a:r>
                      <a:r>
                        <a:rPr lang="en-US" sz="1600" kern="100" dirty="0">
                          <a:solidFill>
                            <a:schemeClr val="dk1"/>
                          </a:solidFill>
                          <a:effectLst/>
                        </a:rPr>
                        <a:t>31801297</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wxid_1yr2gqqqqmiu22  </a:t>
                      </a:r>
                      <a:r>
                        <a:rPr lang="zh-CN" altLang="en-US" sz="1600" kern="100" dirty="0">
                          <a:solidFill>
                            <a:schemeClr val="dk1"/>
                          </a:solidFill>
                          <a:effectLst/>
                        </a:rPr>
                        <a:t>邮箱：</a:t>
                      </a:r>
                      <a:r>
                        <a:rPr lang="en-US" sz="1600" kern="100" dirty="0">
                          <a:solidFill>
                            <a:schemeClr val="dk1"/>
                          </a:solidFill>
                          <a:effectLst/>
                        </a:rPr>
                        <a:t>31801297@stu.zucc.edu.cn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15868295744  QQ</a:t>
                      </a:r>
                      <a:r>
                        <a:rPr lang="zh-CN" altLang="en-US" sz="1600" kern="100" dirty="0">
                          <a:solidFill>
                            <a:schemeClr val="dk1"/>
                          </a:solidFill>
                          <a:effectLst/>
                        </a:rPr>
                        <a:t>：</a:t>
                      </a:r>
                      <a:r>
                        <a:rPr lang="en-US" sz="1600" kern="100" dirty="0">
                          <a:solidFill>
                            <a:schemeClr val="dk1"/>
                          </a:solidFill>
                          <a:effectLst/>
                        </a:rPr>
                        <a:t>894944697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967827032"/>
                  </a:ext>
                </a:extLst>
              </a:tr>
              <a:tr h="521804">
                <a:tc>
                  <a:txBody>
                    <a:bodyPr/>
                    <a:lstStyle/>
                    <a:p>
                      <a:pPr algn="ctr"/>
                      <a:r>
                        <a:rPr lang="zh-CN" altLang="en-US" sz="1600" kern="100" dirty="0">
                          <a:solidFill>
                            <a:schemeClr val="dk1"/>
                          </a:solidFill>
                          <a:effectLst/>
                        </a:rPr>
                        <a:t>配置管理员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李晓菁</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31801159</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a:solidFill>
                            <a:schemeClr val="dk1"/>
                          </a:solidFill>
                          <a:effectLst/>
                        </a:rPr>
                        <a:t>17815545670  </a:t>
                      </a:r>
                      <a:r>
                        <a:rPr lang="zh-CN" altLang="en-US" sz="1600" kern="100" dirty="0">
                          <a:solidFill>
                            <a:schemeClr val="dk1"/>
                          </a:solidFill>
                          <a:effectLst/>
                        </a:rPr>
                        <a:t>邮箱：</a:t>
                      </a:r>
                      <a:r>
                        <a:rPr lang="en-US" sz="1600" kern="100" dirty="0">
                          <a:solidFill>
                            <a:schemeClr val="dk1"/>
                          </a:solidFill>
                          <a:effectLst/>
                        </a:rPr>
                        <a:t>31801159@stu.zucc.edu.cn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17815545670  QQ</a:t>
                      </a:r>
                      <a:r>
                        <a:rPr lang="zh-CN" altLang="en-US" sz="1600" kern="100" dirty="0">
                          <a:solidFill>
                            <a:schemeClr val="dk1"/>
                          </a:solidFill>
                          <a:effectLst/>
                        </a:rPr>
                        <a:t>：</a:t>
                      </a:r>
                      <a:r>
                        <a:rPr lang="en-US" sz="1600" kern="100" dirty="0">
                          <a:solidFill>
                            <a:schemeClr val="dk1"/>
                          </a:solidFill>
                          <a:effectLst/>
                        </a:rPr>
                        <a:t>793595007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93851744"/>
                  </a:ext>
                </a:extLst>
              </a:tr>
              <a:tr h="546652">
                <a:tc>
                  <a:txBody>
                    <a:bodyPr/>
                    <a:lstStyle/>
                    <a:p>
                      <a:pPr algn="ctr"/>
                      <a:r>
                        <a:rPr lang="zh-CN" altLang="en-US" sz="1600" kern="100" dirty="0">
                          <a:solidFill>
                            <a:schemeClr val="dk1"/>
                          </a:solidFill>
                          <a:effectLst/>
                        </a:rPr>
                        <a:t>美工</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曹未</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621666484"/>
                  </a:ext>
                </a:extLst>
              </a:tr>
              <a:tr h="541683">
                <a:tc rowSpan="2">
                  <a:txBody>
                    <a:bodyPr/>
                    <a:lstStyle/>
                    <a:p>
                      <a:pPr algn="ctr"/>
                      <a:r>
                        <a:rPr lang="zh-CN" altLang="en-US" sz="1600" kern="100" dirty="0">
                          <a:solidFill>
                            <a:schemeClr val="dk1"/>
                          </a:solidFill>
                          <a:effectLst/>
                        </a:rPr>
                        <a:t>分析设计员</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曹未</a:t>
                      </a:r>
                      <a:endParaRPr lang="zh-CN" altLang="en-US" sz="1600" kern="100" dirty="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918993546"/>
                  </a:ext>
                </a:extLst>
              </a:tr>
              <a:tr h="746111">
                <a:tc vMerge="1">
                  <a:txBody>
                    <a:bodyPr/>
                    <a:lstStyle/>
                    <a:p>
                      <a:pPr algn="just"/>
                      <a:r>
                        <a:rPr lang="zh-CN" altLang="en-US" sz="1600" kern="100" dirty="0">
                          <a:solidFill>
                            <a:schemeClr val="dk1"/>
                          </a:solidFill>
                          <a:effectLst/>
                          <a:latin typeface="+mn-lt"/>
                          <a:ea typeface="+mn-ea"/>
                          <a:cs typeface="+mn-cs"/>
                        </a:rPr>
                        <a:t>分析设计员</a:t>
                      </a:r>
                    </a:p>
                  </a:txBody>
                  <a:tcPr marL="68580" marR="68580" marT="0" marB="0"/>
                </a:tc>
                <a:tc>
                  <a:txBody>
                    <a:bodyPr/>
                    <a:lstStyle/>
                    <a:p>
                      <a:pPr algn="ctr"/>
                      <a:r>
                        <a:rPr lang="zh-CN" altLang="en-US" sz="1600" kern="100">
                          <a:solidFill>
                            <a:schemeClr val="dk1"/>
                          </a:solidFill>
                          <a:effectLst/>
                        </a:rPr>
                        <a:t>曹未</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a:solidFill>
                            <a:schemeClr val="dk1"/>
                          </a:solidFill>
                          <a:effectLst/>
                        </a:rPr>
                        <a:t>班级：软件工程</a:t>
                      </a:r>
                      <a:r>
                        <a:rPr lang="en-US" sz="1600" kern="100">
                          <a:solidFill>
                            <a:schemeClr val="dk1"/>
                          </a:solidFill>
                          <a:effectLst/>
                        </a:rPr>
                        <a:t>1801</a:t>
                      </a:r>
                      <a:endParaRPr lang="zh-CN" altLang="en-US" sz="1600" kern="100">
                        <a:solidFill>
                          <a:schemeClr val="dk1"/>
                        </a:solidFill>
                        <a:effectLst/>
                      </a:endParaRPr>
                    </a:p>
                    <a:p>
                      <a:pPr algn="ctr"/>
                      <a:r>
                        <a:rPr lang="zh-CN" altLang="en-US" sz="1600" kern="100">
                          <a:solidFill>
                            <a:schemeClr val="dk1"/>
                          </a:solidFill>
                          <a:effectLst/>
                        </a:rPr>
                        <a:t>学号：</a:t>
                      </a:r>
                      <a:r>
                        <a:rPr lang="en-US" sz="1600" kern="100">
                          <a:solidFill>
                            <a:schemeClr val="dk1"/>
                          </a:solidFill>
                          <a:effectLst/>
                        </a:rPr>
                        <a:t>31801295</a:t>
                      </a:r>
                      <a:endParaRPr lang="zh-CN" altLang="en-US" sz="1600" kern="100">
                        <a:solidFill>
                          <a:schemeClr val="dk1"/>
                        </a:solidFill>
                        <a:effectLst/>
                        <a:latin typeface="+mn-lt"/>
                        <a:ea typeface="+mn-ea"/>
                        <a:cs typeface="+mn-cs"/>
                      </a:endParaRPr>
                    </a:p>
                  </a:txBody>
                  <a:tcPr marL="68580" marR="68580" marT="0" marB="0" anchor="ctr"/>
                </a:tc>
                <a:tc>
                  <a:txBody>
                    <a:bodyPr/>
                    <a:lstStyle/>
                    <a:p>
                      <a:pPr algn="ctr"/>
                      <a:r>
                        <a:rPr lang="zh-CN" altLang="en-US" sz="1600" kern="100" dirty="0">
                          <a:solidFill>
                            <a:schemeClr val="dk1"/>
                          </a:solidFill>
                          <a:effectLst/>
                        </a:rPr>
                        <a:t>微信号：</a:t>
                      </a:r>
                      <a:r>
                        <a:rPr lang="en-US" sz="1600" kern="100" dirty="0" err="1">
                          <a:solidFill>
                            <a:schemeClr val="dk1"/>
                          </a:solidFill>
                          <a:effectLst/>
                        </a:rPr>
                        <a:t>linkonghx</a:t>
                      </a:r>
                      <a:r>
                        <a:rPr lang="en-US" sz="1600" kern="100" dirty="0">
                          <a:solidFill>
                            <a:schemeClr val="dk1"/>
                          </a:solidFill>
                          <a:effectLst/>
                        </a:rPr>
                        <a:t>  </a:t>
                      </a:r>
                      <a:r>
                        <a:rPr lang="zh-CN" altLang="en-US" sz="1600" kern="100" dirty="0">
                          <a:solidFill>
                            <a:schemeClr val="dk1"/>
                          </a:solidFill>
                          <a:effectLst/>
                        </a:rPr>
                        <a:t>邮箱：</a:t>
                      </a:r>
                      <a:r>
                        <a:rPr lang="en-US" sz="1600" kern="100" dirty="0">
                          <a:solidFill>
                            <a:schemeClr val="dk1"/>
                          </a:solidFill>
                          <a:effectLst/>
                        </a:rPr>
                        <a:t>31801295@stu.zucc.edu.cn</a:t>
                      </a:r>
                      <a:endParaRPr lang="zh-CN" altLang="en-US" sz="1600" kern="100" dirty="0">
                        <a:solidFill>
                          <a:schemeClr val="dk1"/>
                        </a:solidFill>
                        <a:effectLst/>
                      </a:endParaRPr>
                    </a:p>
                    <a:p>
                      <a:pPr algn="ctr"/>
                      <a:r>
                        <a:rPr lang="zh-CN" altLang="en-US" sz="1600" kern="100" dirty="0">
                          <a:solidFill>
                            <a:schemeClr val="dk1"/>
                          </a:solidFill>
                          <a:effectLst/>
                        </a:rPr>
                        <a:t>电话：</a:t>
                      </a:r>
                      <a:r>
                        <a:rPr lang="en-US" sz="1600" kern="100" dirty="0">
                          <a:solidFill>
                            <a:schemeClr val="dk1"/>
                          </a:solidFill>
                          <a:effectLst/>
                        </a:rPr>
                        <a:t>13656644654  QQ</a:t>
                      </a:r>
                      <a:r>
                        <a:rPr lang="zh-CN" altLang="en-US" sz="1600" kern="100" dirty="0">
                          <a:solidFill>
                            <a:schemeClr val="dk1"/>
                          </a:solidFill>
                          <a:effectLst/>
                        </a:rPr>
                        <a:t>：</a:t>
                      </a:r>
                      <a:r>
                        <a:rPr lang="en-US" sz="1600" kern="100" dirty="0">
                          <a:solidFill>
                            <a:schemeClr val="dk1"/>
                          </a:solidFill>
                          <a:effectLst/>
                        </a:rPr>
                        <a:t>304615307</a:t>
                      </a:r>
                      <a:endParaRPr lang="zh-CN" altLang="en-US" sz="1600" kern="1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41457422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1961535" y="3049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项目子计划</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人力资源</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48033569-4493-4FC7-9CD5-FE6518A67D8F}"/>
              </a:ext>
            </a:extLst>
          </p:cNvPr>
          <p:cNvGraphicFramePr>
            <a:graphicFrameLocks noGrp="1"/>
          </p:cNvGraphicFramePr>
          <p:nvPr>
            <p:extLst>
              <p:ext uri="{D42A27DB-BD31-4B8C-83A1-F6EECF244321}">
                <p14:modId xmlns:p14="http://schemas.microsoft.com/office/powerpoint/2010/main" val="2413357176"/>
              </p:ext>
            </p:extLst>
          </p:nvPr>
        </p:nvGraphicFramePr>
        <p:xfrm>
          <a:off x="284093" y="966080"/>
          <a:ext cx="11623814" cy="2722010"/>
        </p:xfrm>
        <a:graphic>
          <a:graphicData uri="http://schemas.openxmlformats.org/drawingml/2006/table">
            <a:tbl>
              <a:tblPr firstRow="1" firstCol="1" bandRow="1">
                <a:tableStyleId>{D27102A9-8310-4765-A935-A1911B00CA55}</a:tableStyleId>
              </a:tblPr>
              <a:tblGrid>
                <a:gridCol w="1533110">
                  <a:extLst>
                    <a:ext uri="{9D8B030D-6E8A-4147-A177-3AD203B41FA5}">
                      <a16:colId xmlns:a16="http://schemas.microsoft.com/office/drawing/2014/main" val="1673554258"/>
                    </a:ext>
                  </a:extLst>
                </a:gridCol>
                <a:gridCol w="1442191">
                  <a:extLst>
                    <a:ext uri="{9D8B030D-6E8A-4147-A177-3AD203B41FA5}">
                      <a16:colId xmlns:a16="http://schemas.microsoft.com/office/drawing/2014/main" val="993764193"/>
                    </a:ext>
                  </a:extLst>
                </a:gridCol>
                <a:gridCol w="2620296">
                  <a:extLst>
                    <a:ext uri="{9D8B030D-6E8A-4147-A177-3AD203B41FA5}">
                      <a16:colId xmlns:a16="http://schemas.microsoft.com/office/drawing/2014/main" val="1846500860"/>
                    </a:ext>
                  </a:extLst>
                </a:gridCol>
                <a:gridCol w="6028217">
                  <a:extLst>
                    <a:ext uri="{9D8B030D-6E8A-4147-A177-3AD203B41FA5}">
                      <a16:colId xmlns:a16="http://schemas.microsoft.com/office/drawing/2014/main" val="432158155"/>
                    </a:ext>
                  </a:extLst>
                </a:gridCol>
              </a:tblGrid>
              <a:tr h="231254">
                <a:tc>
                  <a:txBody>
                    <a:bodyPr/>
                    <a:lstStyle/>
                    <a:p>
                      <a:pPr algn="ctr"/>
                      <a:r>
                        <a:rPr lang="zh-CN" sz="2400" kern="100" dirty="0">
                          <a:effectLst/>
                        </a:rPr>
                        <a:t>职位</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姓名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个人信息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dirty="0">
                          <a:effectLst/>
                        </a:rPr>
                        <a:t>联系方式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4401277"/>
                  </a:ext>
                </a:extLst>
              </a:tr>
              <a:tr h="521804">
                <a:tc rowSpan="3">
                  <a:txBody>
                    <a:bodyPr/>
                    <a:lstStyle/>
                    <a:p>
                      <a:pPr algn="ctr"/>
                      <a:r>
                        <a:rPr lang="zh-CN" sz="1600" kern="100" dirty="0">
                          <a:effectLst/>
                        </a:rPr>
                        <a:t>访谈员</a:t>
                      </a:r>
                    </a:p>
                  </a:txBody>
                  <a:tcPr marL="68580" marR="68580" marT="0" marB="0" anchor="ctr"/>
                </a:tc>
                <a:tc>
                  <a:txBody>
                    <a:bodyPr/>
                    <a:lstStyle/>
                    <a:p>
                      <a:pPr algn="ctr"/>
                      <a:r>
                        <a:rPr lang="zh-CN" sz="1600" kern="100">
                          <a:effectLst/>
                        </a:rPr>
                        <a:t>李晓菁</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班级：软件工程</a:t>
                      </a:r>
                      <a:r>
                        <a:rPr lang="en-US" sz="1600" kern="100" dirty="0">
                          <a:effectLst/>
                        </a:rPr>
                        <a:t>1801</a:t>
                      </a:r>
                      <a:endParaRPr lang="zh-CN" sz="1200" kern="100" dirty="0">
                        <a:effectLst/>
                      </a:endParaRPr>
                    </a:p>
                    <a:p>
                      <a:pPr algn="ctr"/>
                      <a:r>
                        <a:rPr lang="zh-CN" sz="1600" kern="100" dirty="0">
                          <a:effectLst/>
                        </a:rPr>
                        <a:t>学号：</a:t>
                      </a:r>
                      <a:r>
                        <a:rPr lang="en-US" sz="1600" kern="100" dirty="0">
                          <a:effectLst/>
                        </a:rPr>
                        <a:t>31801159</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17815545670</a:t>
                      </a:r>
                      <a:r>
                        <a:rPr lang="en-US" sz="1200" kern="100" dirty="0">
                          <a:effectLst/>
                        </a:rPr>
                        <a:t>  </a:t>
                      </a:r>
                      <a:r>
                        <a:rPr lang="zh-CN" sz="1600" kern="100" dirty="0">
                          <a:effectLst/>
                        </a:rPr>
                        <a:t>邮箱：</a:t>
                      </a:r>
                      <a:r>
                        <a:rPr lang="en-US" sz="1600" kern="100" dirty="0">
                          <a:effectLst/>
                        </a:rPr>
                        <a:t>31801159@stu.zucc.edu.cn</a:t>
                      </a:r>
                      <a:endParaRPr lang="zh-CN" sz="1200" kern="100" dirty="0">
                        <a:effectLst/>
                      </a:endParaRPr>
                    </a:p>
                    <a:p>
                      <a:pPr algn="ctr"/>
                      <a:r>
                        <a:rPr lang="zh-CN" sz="1600" kern="100" dirty="0">
                          <a:effectLst/>
                        </a:rPr>
                        <a:t>电话：</a:t>
                      </a:r>
                      <a:r>
                        <a:rPr lang="en-US" sz="1600" kern="100" dirty="0">
                          <a:effectLst/>
                        </a:rPr>
                        <a:t>17815545670</a:t>
                      </a:r>
                      <a:r>
                        <a:rPr lang="en-US" sz="1200" kern="100" dirty="0">
                          <a:effectLst/>
                        </a:rPr>
                        <a:t>   </a:t>
                      </a:r>
                      <a:r>
                        <a:rPr lang="en-US" sz="1600" kern="100" dirty="0">
                          <a:effectLst/>
                        </a:rPr>
                        <a:t>QQ</a:t>
                      </a:r>
                      <a:r>
                        <a:rPr lang="zh-CN" sz="1600" kern="100" dirty="0">
                          <a:effectLst/>
                        </a:rPr>
                        <a:t>：</a:t>
                      </a:r>
                      <a:r>
                        <a:rPr lang="en-US" sz="1600" kern="100" dirty="0">
                          <a:effectLst/>
                        </a:rPr>
                        <a:t>793595007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93851744"/>
                  </a:ext>
                </a:extLst>
              </a:tr>
              <a:tr h="546652">
                <a:tc vMerge="1">
                  <a:txBody>
                    <a:bodyPr/>
                    <a:lstStyle/>
                    <a:p>
                      <a:pPr algn="just"/>
                      <a:r>
                        <a:rPr lang="zh-CN" sz="1600" kern="100">
                          <a:effectLst/>
                        </a:rPr>
                        <a:t>访谈员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曹未</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班级：软件工程</a:t>
                      </a:r>
                      <a:r>
                        <a:rPr lang="en-US" sz="1600" kern="100" dirty="0">
                          <a:effectLst/>
                        </a:rPr>
                        <a:t>1801</a:t>
                      </a:r>
                      <a:endParaRPr lang="zh-CN" sz="1200" kern="100" dirty="0">
                        <a:effectLst/>
                      </a:endParaRPr>
                    </a:p>
                    <a:p>
                      <a:pPr algn="ctr"/>
                      <a:r>
                        <a:rPr lang="zh-CN" sz="1600" kern="100" dirty="0">
                          <a:effectLst/>
                        </a:rPr>
                        <a:t>学号：</a:t>
                      </a:r>
                      <a:r>
                        <a:rPr lang="en-US" sz="1600" kern="100" dirty="0">
                          <a:effectLst/>
                        </a:rPr>
                        <a:t>31801295</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err="1">
                          <a:effectLst/>
                        </a:rPr>
                        <a:t>linkonghx</a:t>
                      </a:r>
                      <a:r>
                        <a:rPr lang="en-US" sz="1200" kern="100" dirty="0">
                          <a:effectLst/>
                        </a:rPr>
                        <a:t>  </a:t>
                      </a:r>
                      <a:r>
                        <a:rPr lang="zh-CN" sz="1600" kern="100" dirty="0">
                          <a:effectLst/>
                        </a:rPr>
                        <a:t>邮箱：</a:t>
                      </a:r>
                      <a:r>
                        <a:rPr lang="en-US" sz="1600" kern="100" dirty="0">
                          <a:effectLst/>
                        </a:rPr>
                        <a:t>31801295@stu.zucc.edu.cn</a:t>
                      </a:r>
                      <a:endParaRPr lang="zh-CN" sz="1200" kern="100" dirty="0">
                        <a:effectLst/>
                      </a:endParaRPr>
                    </a:p>
                    <a:p>
                      <a:pPr algn="ctr"/>
                      <a:r>
                        <a:rPr lang="zh-CN" sz="1600" kern="100" dirty="0">
                          <a:effectLst/>
                        </a:rPr>
                        <a:t>电话：</a:t>
                      </a:r>
                      <a:r>
                        <a:rPr lang="en-US" sz="1600" kern="100" dirty="0">
                          <a:effectLst/>
                        </a:rPr>
                        <a:t>13656644654</a:t>
                      </a:r>
                      <a:r>
                        <a:rPr lang="en-US" sz="1200" kern="100" dirty="0">
                          <a:effectLst/>
                        </a:rPr>
                        <a:t>  </a:t>
                      </a:r>
                      <a:r>
                        <a:rPr lang="en-US" sz="1600" kern="100" dirty="0">
                          <a:effectLst/>
                        </a:rPr>
                        <a:t>QQ</a:t>
                      </a:r>
                      <a:r>
                        <a:rPr lang="zh-CN" sz="1600" kern="100" dirty="0">
                          <a:effectLst/>
                        </a:rPr>
                        <a:t>：</a:t>
                      </a:r>
                      <a:r>
                        <a:rPr lang="en-US" sz="1600" kern="100" dirty="0">
                          <a:effectLst/>
                        </a:rPr>
                        <a:t>304615307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21666484"/>
                  </a:ext>
                </a:extLst>
              </a:tr>
              <a:tr h="541683">
                <a:tc vMerge="1">
                  <a:txBody>
                    <a:bodyPr/>
                    <a:lstStyle/>
                    <a:p>
                      <a:pPr algn="just"/>
                      <a:r>
                        <a:rPr lang="zh-CN" sz="1600" kern="100" dirty="0">
                          <a:effectLst/>
                        </a:rPr>
                        <a:t>访谈员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600" kern="100" dirty="0">
                          <a:effectLst/>
                        </a:rPr>
                        <a:t>豆欣童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班级：软件工程</a:t>
                      </a:r>
                      <a:r>
                        <a:rPr lang="en-US" sz="1600" kern="100">
                          <a:effectLst/>
                        </a:rPr>
                        <a:t>1801</a:t>
                      </a:r>
                      <a:endParaRPr lang="zh-CN" sz="1200" kern="100">
                        <a:effectLst/>
                      </a:endParaRPr>
                    </a:p>
                    <a:p>
                      <a:pPr algn="ctr"/>
                      <a:r>
                        <a:rPr lang="zh-CN" sz="1600" kern="100">
                          <a:effectLst/>
                        </a:rPr>
                        <a:t>学号：</a:t>
                      </a:r>
                      <a:r>
                        <a:rPr lang="en-US" sz="1600" kern="100">
                          <a:effectLst/>
                        </a:rPr>
                        <a:t>31801297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wxid_1yr2gqqqqmiu22</a:t>
                      </a:r>
                      <a:r>
                        <a:rPr lang="en-US" sz="1200" kern="100" dirty="0">
                          <a:effectLst/>
                        </a:rPr>
                        <a:t>  </a:t>
                      </a:r>
                      <a:r>
                        <a:rPr lang="zh-CN" sz="1600" kern="100" dirty="0">
                          <a:effectLst/>
                        </a:rPr>
                        <a:t>邮箱：</a:t>
                      </a:r>
                      <a:r>
                        <a:rPr lang="en-US" sz="1600" kern="100" dirty="0">
                          <a:effectLst/>
                        </a:rPr>
                        <a:t>31801297@stu.zucc.edu.cn</a:t>
                      </a:r>
                      <a:endParaRPr lang="zh-CN" sz="1200" kern="100" dirty="0">
                        <a:effectLst/>
                      </a:endParaRPr>
                    </a:p>
                    <a:p>
                      <a:pPr algn="ctr"/>
                      <a:r>
                        <a:rPr lang="zh-CN" sz="1600" kern="100" dirty="0">
                          <a:effectLst/>
                        </a:rPr>
                        <a:t>电话：</a:t>
                      </a:r>
                      <a:r>
                        <a:rPr lang="en-US" sz="1600" kern="100" dirty="0">
                          <a:effectLst/>
                        </a:rPr>
                        <a:t>15868295744</a:t>
                      </a:r>
                      <a:r>
                        <a:rPr lang="en-US" sz="1200" kern="100" dirty="0">
                          <a:effectLst/>
                        </a:rPr>
                        <a:t>   </a:t>
                      </a:r>
                      <a:r>
                        <a:rPr lang="en-US" sz="1600" kern="100" dirty="0">
                          <a:effectLst/>
                        </a:rPr>
                        <a:t>QQ</a:t>
                      </a:r>
                      <a:r>
                        <a:rPr lang="zh-CN" sz="1600" kern="100" dirty="0">
                          <a:effectLst/>
                        </a:rPr>
                        <a:t>：</a:t>
                      </a:r>
                      <a:r>
                        <a:rPr lang="en-US" sz="1600" kern="100" dirty="0">
                          <a:effectLst/>
                        </a:rPr>
                        <a:t>894944697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18993546"/>
                  </a:ext>
                </a:extLst>
              </a:tr>
              <a:tr h="746111">
                <a:tc>
                  <a:txBody>
                    <a:bodyPr/>
                    <a:lstStyle/>
                    <a:p>
                      <a:pPr algn="ctr"/>
                      <a:r>
                        <a:rPr lang="zh-CN" sz="1600" kern="100">
                          <a:effectLst/>
                        </a:rPr>
                        <a:t>财务管理员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豆欣童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班级：软件工程</a:t>
                      </a:r>
                      <a:r>
                        <a:rPr lang="en-US" sz="1600" kern="100">
                          <a:effectLst/>
                        </a:rPr>
                        <a:t>1801</a:t>
                      </a:r>
                      <a:endParaRPr lang="zh-CN" sz="1200" kern="100">
                        <a:effectLst/>
                      </a:endParaRPr>
                    </a:p>
                    <a:p>
                      <a:pPr algn="ctr"/>
                      <a:r>
                        <a:rPr lang="zh-CN" sz="1600" kern="100">
                          <a:effectLst/>
                        </a:rPr>
                        <a:t>学号：</a:t>
                      </a:r>
                      <a:r>
                        <a:rPr lang="en-US" sz="1600" kern="100">
                          <a:effectLst/>
                        </a:rPr>
                        <a:t>31801297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dirty="0">
                          <a:effectLst/>
                        </a:rPr>
                        <a:t>微信号：</a:t>
                      </a:r>
                      <a:r>
                        <a:rPr lang="en-US" sz="1600" kern="100" dirty="0">
                          <a:effectLst/>
                        </a:rPr>
                        <a:t>wxid_1yr2gqqqqmiu22</a:t>
                      </a:r>
                      <a:r>
                        <a:rPr lang="en-US" sz="1200" kern="100" dirty="0">
                          <a:effectLst/>
                        </a:rPr>
                        <a:t>  </a:t>
                      </a:r>
                      <a:r>
                        <a:rPr lang="zh-CN" sz="1600" kern="100" dirty="0">
                          <a:effectLst/>
                        </a:rPr>
                        <a:t>邮箱：</a:t>
                      </a:r>
                      <a:r>
                        <a:rPr lang="en-US" sz="1600" kern="100" dirty="0">
                          <a:effectLst/>
                        </a:rPr>
                        <a:t>31801297@stu.zucc.edu.cn</a:t>
                      </a:r>
                      <a:endParaRPr lang="zh-CN" sz="1200" kern="100" dirty="0">
                        <a:effectLst/>
                      </a:endParaRPr>
                    </a:p>
                    <a:p>
                      <a:pPr algn="ctr"/>
                      <a:r>
                        <a:rPr lang="zh-CN" sz="1600" kern="100" dirty="0">
                          <a:effectLst/>
                        </a:rPr>
                        <a:t>电话：</a:t>
                      </a:r>
                      <a:r>
                        <a:rPr lang="en-US" sz="1600" kern="100" dirty="0">
                          <a:effectLst/>
                        </a:rPr>
                        <a:t>15868295744</a:t>
                      </a:r>
                      <a:r>
                        <a:rPr lang="en-US" sz="1200" kern="100" dirty="0">
                          <a:effectLst/>
                        </a:rPr>
                        <a:t>  </a:t>
                      </a:r>
                      <a:r>
                        <a:rPr lang="en-US" sz="1600" kern="100" dirty="0">
                          <a:effectLst/>
                        </a:rPr>
                        <a:t>QQ</a:t>
                      </a:r>
                      <a:r>
                        <a:rPr lang="zh-CN" sz="1600" kern="100" dirty="0">
                          <a:effectLst/>
                        </a:rPr>
                        <a:t>：</a:t>
                      </a:r>
                      <a:r>
                        <a:rPr lang="en-US" sz="1600" kern="100" dirty="0">
                          <a:effectLst/>
                        </a:rPr>
                        <a:t>894944697</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65503971"/>
                  </a:ext>
                </a:extLst>
              </a:tr>
            </a:tbl>
          </a:graphicData>
        </a:graphic>
      </p:graphicFrame>
    </p:spTree>
    <p:extLst>
      <p:ext uri="{BB962C8B-B14F-4D97-AF65-F5344CB8AC3E}">
        <p14:creationId xmlns:p14="http://schemas.microsoft.com/office/powerpoint/2010/main" val="28369599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265428"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实际情况</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1">
            <a:extLst>
              <a:ext uri="{FF2B5EF4-FFF2-40B4-BE49-F238E27FC236}">
                <a16:creationId xmlns:a16="http://schemas.microsoft.com/office/drawing/2014/main" id="{71815A26-65DC-42D4-8065-C5447D054561}"/>
              </a:ext>
            </a:extLst>
          </p:cNvPr>
          <p:cNvSpPr>
            <a:spLocks noChangeArrowheads="1"/>
          </p:cNvSpPr>
          <p:nvPr>
            <p:custDataLst>
              <p:tags r:id="rId6"/>
            </p:custDataLst>
          </p:nvPr>
        </p:nvSpPr>
        <p:spPr bwMode="auto">
          <a:xfrm>
            <a:off x="729110" y="125283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椭圆 52">
            <a:extLst>
              <a:ext uri="{FF2B5EF4-FFF2-40B4-BE49-F238E27FC236}">
                <a16:creationId xmlns:a16="http://schemas.microsoft.com/office/drawing/2014/main" id="{73CC0013-DED2-40CD-BD20-464BCE8278CB}"/>
              </a:ext>
            </a:extLst>
          </p:cNvPr>
          <p:cNvSpPr>
            <a:spLocks noChangeArrowheads="1"/>
          </p:cNvSpPr>
          <p:nvPr>
            <p:custDataLst>
              <p:tags r:id="rId7"/>
            </p:custDataLst>
          </p:nvPr>
        </p:nvSpPr>
        <p:spPr bwMode="auto">
          <a:xfrm>
            <a:off x="729110" y="2876931"/>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椭圆 53">
            <a:extLst>
              <a:ext uri="{FF2B5EF4-FFF2-40B4-BE49-F238E27FC236}">
                <a16:creationId xmlns:a16="http://schemas.microsoft.com/office/drawing/2014/main" id="{9DD0F816-6677-43E8-B152-A6E358E6C84E}"/>
              </a:ext>
            </a:extLst>
          </p:cNvPr>
          <p:cNvSpPr>
            <a:spLocks noChangeArrowheads="1"/>
          </p:cNvSpPr>
          <p:nvPr>
            <p:custDataLst>
              <p:tags r:id="rId8"/>
            </p:custDataLst>
          </p:nvPr>
        </p:nvSpPr>
        <p:spPr bwMode="auto">
          <a:xfrm>
            <a:off x="729111" y="4072845"/>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4">
            <a:extLst>
              <a:ext uri="{FF2B5EF4-FFF2-40B4-BE49-F238E27FC236}">
                <a16:creationId xmlns:a16="http://schemas.microsoft.com/office/drawing/2014/main" id="{53CD8B1A-4756-4D45-8B1E-8E75056A8E2A}"/>
              </a:ext>
            </a:extLst>
          </p:cNvPr>
          <p:cNvSpPr>
            <a:spLocks noChangeArrowheads="1"/>
          </p:cNvSpPr>
          <p:nvPr>
            <p:custDataLst>
              <p:tags r:id="rId9"/>
            </p:custDataLst>
          </p:nvPr>
        </p:nvSpPr>
        <p:spPr bwMode="auto">
          <a:xfrm>
            <a:off x="1338263" y="1001523"/>
            <a:ext cx="55348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财务成本</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消耗较低，主要是团建的低成本，使得团建费用控制在</a:t>
            </a:r>
            <a:r>
              <a:rPr lang="en-US" altLang="zh-CN" sz="1600" dirty="0">
                <a:solidFill>
                  <a:srgbClr val="000000"/>
                </a:solidFill>
                <a:latin typeface="黑体" panose="02010609060101010101" pitchFamily="49" charset="-122"/>
                <a:ea typeface="黑体" panose="02010609060101010101" pitchFamily="49" charset="-122"/>
              </a:rPr>
              <a:t>300</a:t>
            </a:r>
            <a:r>
              <a:rPr lang="zh-CN" altLang="en-US" sz="1600" dirty="0">
                <a:solidFill>
                  <a:srgbClr val="000000"/>
                </a:solidFill>
                <a:latin typeface="黑体" panose="02010609060101010101" pitchFamily="49" charset="-122"/>
                <a:ea typeface="黑体" panose="02010609060101010101" pitchFamily="49" charset="-122"/>
              </a:rPr>
              <a:t>以内</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3" name="PA_文本框 55">
            <a:extLst>
              <a:ext uri="{FF2B5EF4-FFF2-40B4-BE49-F238E27FC236}">
                <a16:creationId xmlns:a16="http://schemas.microsoft.com/office/drawing/2014/main" id="{3FD88E08-22A5-4207-AC2E-4176594CF64C}"/>
              </a:ext>
            </a:extLst>
          </p:cNvPr>
          <p:cNvSpPr>
            <a:spLocks noChangeArrowheads="1"/>
          </p:cNvSpPr>
          <p:nvPr>
            <p:custDataLst>
              <p:tags r:id="rId10"/>
            </p:custDataLst>
          </p:nvPr>
        </p:nvSpPr>
        <p:spPr bwMode="auto">
          <a:xfrm>
            <a:off x="1285272" y="2444588"/>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风险管理</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相对稳定</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文本框 56">
            <a:extLst>
              <a:ext uri="{FF2B5EF4-FFF2-40B4-BE49-F238E27FC236}">
                <a16:creationId xmlns:a16="http://schemas.microsoft.com/office/drawing/2014/main" id="{6000ED05-0F40-43E3-B6D4-1481EF34125A}"/>
              </a:ext>
            </a:extLst>
          </p:cNvPr>
          <p:cNvSpPr>
            <a:spLocks noChangeArrowheads="1"/>
          </p:cNvSpPr>
          <p:nvPr>
            <p:custDataLst>
              <p:tags r:id="rId11"/>
            </p:custDataLst>
          </p:nvPr>
        </p:nvSpPr>
        <p:spPr bwMode="auto">
          <a:xfrm>
            <a:off x="1285272" y="3727295"/>
            <a:ext cx="757130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人力资源</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分工一直相对合理，没有过载现象。每个成员平均工作时间都在一个标准范围内。</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Tree>
    <p:extLst>
      <p:ext uri="{BB962C8B-B14F-4D97-AF65-F5344CB8AC3E}">
        <p14:creationId xmlns:p14="http://schemas.microsoft.com/office/powerpoint/2010/main" val="989275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2366101" y="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项目计划阶段内部评审</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02EDF04B-D6AE-4414-AA18-070E948665CC}"/>
              </a:ext>
            </a:extLst>
          </p:cNvPr>
          <p:cNvPicPr>
            <a:picLocks noChangeAspect="1"/>
          </p:cNvPicPr>
          <p:nvPr/>
        </p:nvPicPr>
        <p:blipFill>
          <a:blip r:embed="rId9"/>
          <a:stretch>
            <a:fillRect/>
          </a:stretch>
        </p:blipFill>
        <p:spPr>
          <a:xfrm>
            <a:off x="0" y="651885"/>
            <a:ext cx="9710057" cy="3587282"/>
          </a:xfrm>
          <a:prstGeom prst="rect">
            <a:avLst/>
          </a:prstGeom>
        </p:spPr>
      </p:pic>
      <p:pic>
        <p:nvPicPr>
          <p:cNvPr id="5" name="图片 4">
            <a:extLst>
              <a:ext uri="{FF2B5EF4-FFF2-40B4-BE49-F238E27FC236}">
                <a16:creationId xmlns:a16="http://schemas.microsoft.com/office/drawing/2014/main" id="{ED4A63A5-23B3-4EE2-A7E3-EF90BF27221E}"/>
              </a:ext>
            </a:extLst>
          </p:cNvPr>
          <p:cNvPicPr>
            <a:picLocks noChangeAspect="1"/>
          </p:cNvPicPr>
          <p:nvPr/>
        </p:nvPicPr>
        <p:blipFill>
          <a:blip r:embed="rId10"/>
          <a:stretch>
            <a:fillRect/>
          </a:stretch>
        </p:blipFill>
        <p:spPr>
          <a:xfrm>
            <a:off x="8001797" y="2061482"/>
            <a:ext cx="3856211" cy="4692580"/>
          </a:xfrm>
          <a:prstGeom prst="rect">
            <a:avLst/>
          </a:prstGeom>
        </p:spPr>
      </p:pic>
    </p:spTree>
    <p:extLst>
      <p:ext uri="{BB962C8B-B14F-4D97-AF65-F5344CB8AC3E}">
        <p14:creationId xmlns:p14="http://schemas.microsoft.com/office/powerpoint/2010/main" val="12705230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3</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rPr>
              <a:t>项目需求</a:t>
            </a:r>
            <a:endParaRPr kumimoji="0" lang="en-US" altLang="zh-CN" sz="3600" b="1" i="0" u="none" strike="noStrike" kern="1200" cap="none" spc="0" normalizeH="0" baseline="0" noProof="0" dirty="0">
              <a:ln>
                <a:noFill/>
              </a:ln>
              <a:solidFill>
                <a:srgbClr val="FFFFFF"/>
              </a:solidFill>
              <a:effectLst/>
              <a:uLnTx/>
              <a:uFillTx/>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latin typeface="微软雅黑" panose="020B0503020204020204" pitchFamily="34" charset="-122"/>
              </a:rPr>
              <a:t>管理阶段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1654441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5"/>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项目愿景和范围</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3200" b="1" dirty="0">
                <a:solidFill>
                  <a:srgbClr val="000000"/>
                </a:solidFill>
                <a:latin typeface="微软雅黑" panose="020B0503020204020204" pitchFamily="34" charset="-122"/>
                <a:sym typeface="微软雅黑" panose="020B0503020204020204" pitchFamily="34" charset="-122"/>
              </a:rPr>
              <a:t>软件工程教学辅助</a:t>
            </a:r>
            <a:r>
              <a:rPr lang="en-US" altLang="zh-CN" sz="3200" b="1" dirty="0">
                <a:solidFill>
                  <a:srgbClr val="000000"/>
                </a:solidFill>
                <a:latin typeface="微软雅黑" panose="020B0503020204020204" pitchFamily="34" charset="-122"/>
                <a:sym typeface="微软雅黑" panose="020B0503020204020204" pitchFamily="34" charset="-122"/>
              </a:rPr>
              <a:t>APP</a:t>
            </a:r>
            <a:endParaRPr lang="zh-CN" altLang="en-US" sz="3200" b="1" dirty="0">
              <a:solidFill>
                <a:srgbClr val="000000"/>
              </a:solidFill>
              <a:latin typeface="微软雅黑" panose="020B0503020204020204" pitchFamily="34" charset="-122"/>
              <a:sym typeface="微软雅黑" panose="020B0503020204020204" pitchFamily="34" charset="-122"/>
            </a:endParaRPr>
          </a:p>
          <a:p>
            <a:pPr lvl="0" fontAlgn="base">
              <a:lnSpc>
                <a:spcPct val="100000"/>
              </a:lnSpc>
              <a:spcBef>
                <a:spcPct val="0"/>
              </a:spcBef>
              <a:spcAft>
                <a:spcPct val="0"/>
              </a:spcAft>
              <a:buNone/>
              <a:defRPr/>
            </a:pPr>
            <a:r>
              <a:rPr lang="en-US" altLang="zh-CN" sz="2000" dirty="0">
                <a:solidFill>
                  <a:srgbClr val="000000"/>
                </a:solidFill>
              </a:rPr>
              <a:t>                              </a:t>
            </a:r>
            <a:r>
              <a:rPr lang="zh-CN" altLang="en-US" sz="2000" dirty="0">
                <a:solidFill>
                  <a:srgbClr val="000000"/>
                </a:solidFill>
              </a:rPr>
              <a:t>一款软件工程教学、学习、交流的</a:t>
            </a:r>
            <a:r>
              <a:rPr lang="en-US" altLang="zh-CN" sz="2000" dirty="0">
                <a:solidFill>
                  <a:srgbClr val="000000"/>
                </a:solidFill>
              </a:rPr>
              <a:t>APP</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7"/>
            </p:custDataLst>
          </p:nvPr>
        </p:nvSpPr>
        <p:spPr bwMode="auto">
          <a:xfrm>
            <a:off x="5639507" y="239916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8"/>
            </p:custDataLst>
          </p:nvPr>
        </p:nvSpPr>
        <p:spPr bwMode="auto">
          <a:xfrm>
            <a:off x="5640112" y="3328332"/>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9"/>
            </p:custDataLst>
          </p:nvPr>
        </p:nvSpPr>
        <p:spPr bwMode="auto">
          <a:xfrm>
            <a:off x="5639508" y="415931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0"/>
            </p:custDataLst>
          </p:nvPr>
        </p:nvSpPr>
        <p:spPr bwMode="auto">
          <a:xfrm>
            <a:off x="6176002" y="2172024"/>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1"/>
            </p:custDataLst>
          </p:nvPr>
        </p:nvSpPr>
        <p:spPr bwMode="auto">
          <a:xfrm>
            <a:off x="6176002" y="3132267"/>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C06C84"/>
                </a:solidFill>
              </a:rPr>
              <a:t>论坛</a:t>
            </a: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提供一个较为自由轻松的主题不受限制的交流平台。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2"/>
            </p:custDataLst>
          </p:nvPr>
        </p:nvSpPr>
        <p:spPr bwMode="auto">
          <a:xfrm>
            <a:off x="6176002" y="4101011"/>
            <a:ext cx="326243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问答模块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提供一个线上提问和答疑的平台。</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pSp>
        <p:nvGrpSpPr>
          <p:cNvPr id="2" name="组合 1">
            <a:extLst>
              <a:ext uri="{FF2B5EF4-FFF2-40B4-BE49-F238E27FC236}">
                <a16:creationId xmlns:a16="http://schemas.microsoft.com/office/drawing/2014/main" id="{D0505C43-0603-47EE-A251-9ED1BFB06FCE}"/>
              </a:ext>
            </a:extLst>
          </p:cNvPr>
          <p:cNvGrpSpPr/>
          <p:nvPr/>
        </p:nvGrpSpPr>
        <p:grpSpPr>
          <a:xfrm>
            <a:off x="793391" y="2128108"/>
            <a:ext cx="4165600" cy="3967162"/>
            <a:chOff x="793391" y="2128108"/>
            <a:chExt cx="4165600"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17"/>
              </p:custDataLst>
            </p:nvPr>
          </p:nvSpPr>
          <p:spPr bwMode="auto">
            <a:xfrm rot="14431848">
              <a:off x="640991"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18"/>
              </p:custDataLst>
            </p:nvPr>
          </p:nvSpPr>
          <p:spPr bwMode="auto">
            <a:xfrm rot="7168152" flipH="1">
              <a:off x="3063516" y="419979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19"/>
              </p:custDataLst>
            </p:nvPr>
          </p:nvSpPr>
          <p:spPr bwMode="auto">
            <a:xfrm>
              <a:off x="1850666" y="212810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20"/>
              </p:custDataLst>
            </p:nvPr>
          </p:nvSpPr>
          <p:spPr bwMode="auto">
            <a:xfrm>
              <a:off x="2125304" y="363464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21"/>
              </p:custDataLst>
            </p:nvPr>
          </p:nvSpPr>
          <p:spPr bwMode="auto">
            <a:xfrm>
              <a:off x="2162718" y="300038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博客模块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22"/>
              </p:custDataLst>
            </p:nvPr>
          </p:nvSpPr>
          <p:spPr bwMode="auto">
            <a:xfrm>
              <a:off x="1062003" y="503411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论坛模块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23"/>
              </p:custDataLst>
            </p:nvPr>
          </p:nvSpPr>
          <p:spPr bwMode="auto">
            <a:xfrm>
              <a:off x="3097290" y="5082884"/>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FFFFF"/>
                  </a:solidFill>
                  <a:latin typeface="微软雅黑" panose="020B0503020204020204" pitchFamily="34" charset="-122"/>
                  <a:sym typeface="微软雅黑" panose="020B0503020204020204" pitchFamily="34" charset="-122"/>
                </a:rPr>
                <a:t>问答模块</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
          <p:nvSpPr>
            <p:cNvPr id="24" name="文本框 23">
              <a:extLst>
                <a:ext uri="{FF2B5EF4-FFF2-40B4-BE49-F238E27FC236}">
                  <a16:creationId xmlns:a16="http://schemas.microsoft.com/office/drawing/2014/main" id="{8C274D32-214C-49F7-B2F5-6DD3FFD165B7}"/>
                </a:ext>
              </a:extLst>
            </p:cNvPr>
            <p:cNvSpPr txBox="1"/>
            <p:nvPr/>
          </p:nvSpPr>
          <p:spPr>
            <a:xfrm>
              <a:off x="2099546" y="3921934"/>
              <a:ext cx="1478334" cy="830997"/>
            </a:xfrm>
            <a:prstGeom prst="rect">
              <a:avLst/>
            </a:prstGeom>
            <a:noFill/>
          </p:spPr>
          <p:txBody>
            <a:bodyPr wrap="square">
              <a:spAutoFit/>
            </a:bodyPr>
            <a:lstStyle/>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要求</a:t>
              </a:r>
              <a:endParaRPr lang="en-US" altLang="zh-CN" sz="2400" b="1" dirty="0">
                <a:solidFill>
                  <a:srgbClr val="C06C84"/>
                </a:solidFill>
                <a:latin typeface="黑体" panose="02010609060101010101" pitchFamily="49" charset="-122"/>
                <a:ea typeface="黑体" panose="02010609060101010101" pitchFamily="49" charset="-122"/>
                <a:sym typeface="Calibri" panose="020F0502020204030204" pitchFamily="34" charset="0"/>
              </a:endParaRPr>
            </a:p>
            <a:p>
              <a:pPr algn="ctr"/>
              <a:r>
                <a:rPr lang="zh-CN" altLang="en-US" sz="2400" b="1" dirty="0">
                  <a:solidFill>
                    <a:srgbClr val="C06C84"/>
                  </a:solidFill>
                  <a:latin typeface="黑体" panose="02010609060101010101" pitchFamily="49" charset="-122"/>
                  <a:ea typeface="黑体" panose="02010609060101010101" pitchFamily="49" charset="-122"/>
                  <a:sym typeface="Calibri" panose="020F0502020204030204" pitchFamily="34" charset="0"/>
                </a:rPr>
                <a:t>实名制</a:t>
              </a:r>
              <a:endParaRPr lang="zh-CN" altLang="en-US" sz="2400" dirty="0">
                <a:latin typeface="黑体" panose="02010609060101010101" pitchFamily="49" charset="-122"/>
                <a:ea typeface="黑体" panose="02010609060101010101" pitchFamily="49" charset="-122"/>
              </a:endParaRPr>
            </a:p>
          </p:txBody>
        </p:sp>
      </p:grpSp>
      <p:sp>
        <p:nvSpPr>
          <p:cNvPr id="26" name="PA_椭圆 42">
            <a:extLst>
              <a:ext uri="{FF2B5EF4-FFF2-40B4-BE49-F238E27FC236}">
                <a16:creationId xmlns:a16="http://schemas.microsoft.com/office/drawing/2014/main" id="{B67C4144-B78C-4E97-B7FE-2799F362880B}"/>
              </a:ext>
            </a:extLst>
          </p:cNvPr>
          <p:cNvSpPr>
            <a:spLocks noChangeArrowheads="1"/>
          </p:cNvSpPr>
          <p:nvPr>
            <p:custDataLst>
              <p:tags r:id="rId13"/>
            </p:custDataLst>
          </p:nvPr>
        </p:nvSpPr>
        <p:spPr bwMode="auto">
          <a:xfrm>
            <a:off x="5639507" y="5025278"/>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7" name="PA_文本框 47">
            <a:extLst>
              <a:ext uri="{FF2B5EF4-FFF2-40B4-BE49-F238E27FC236}">
                <a16:creationId xmlns:a16="http://schemas.microsoft.com/office/drawing/2014/main" id="{E0F695E8-CABB-4F5B-AB72-1DC7B7D7A0E6}"/>
              </a:ext>
            </a:extLst>
          </p:cNvPr>
          <p:cNvSpPr>
            <a:spLocks noChangeArrowheads="1"/>
          </p:cNvSpPr>
          <p:nvPr>
            <p:custDataLst>
              <p:tags r:id="rId14"/>
            </p:custDataLst>
          </p:nvPr>
        </p:nvSpPr>
        <p:spPr bwMode="auto">
          <a:xfrm>
            <a:off x="6176002" y="4889234"/>
            <a:ext cx="30572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实名制</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使用用户必须验证其真实身份。</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椭圆 51">
            <a:extLst>
              <a:ext uri="{FF2B5EF4-FFF2-40B4-BE49-F238E27FC236}">
                <a16:creationId xmlns:a16="http://schemas.microsoft.com/office/drawing/2014/main" id="{0490A1F4-FE2E-4496-B903-7ACA4D41CC81}"/>
              </a:ext>
            </a:extLst>
          </p:cNvPr>
          <p:cNvSpPr>
            <a:spLocks noChangeArrowheads="1"/>
          </p:cNvSpPr>
          <p:nvPr>
            <p:custDataLst>
              <p:tags r:id="rId15"/>
            </p:custDataLst>
          </p:nvPr>
        </p:nvSpPr>
        <p:spPr bwMode="auto">
          <a:xfrm>
            <a:off x="5639507" y="239628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16"/>
            </p:custDataLst>
          </p:nvPr>
        </p:nvSpPr>
        <p:spPr bwMode="auto">
          <a:xfrm>
            <a:off x="6176002" y="2169141"/>
            <a:ext cx="553487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博客模块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zh-CN" altLang="en-US" sz="1600" dirty="0">
                <a:solidFill>
                  <a:srgbClr val="000000"/>
                </a:solidFill>
                <a:latin typeface="黑体" panose="02010609060101010101" pitchFamily="49" charset="-122"/>
                <a:ea typeface="黑体" panose="02010609060101010101" pitchFamily="49" charset="-122"/>
              </a:rPr>
              <a:t>提供一个用户发表自己知识性分享内容的平台。</a:t>
            </a:r>
            <a:endParaRPr lang="en-US" altLang="zh-CN" sz="1600" dirty="0">
              <a:solidFill>
                <a:srgbClr val="000000"/>
              </a:solidFill>
              <a:latin typeface="黑体" panose="02010609060101010101" pitchFamily="49" charset="-122"/>
              <a:ea typeface="黑体" panose="02010609060101010101" pitchFamily="49" charset="-122"/>
            </a:endParaRPr>
          </a:p>
        </p:txBody>
      </p:sp>
      <p:pic>
        <p:nvPicPr>
          <p:cNvPr id="28" name="图片 27">
            <a:extLst>
              <a:ext uri="{FF2B5EF4-FFF2-40B4-BE49-F238E27FC236}">
                <a16:creationId xmlns:a16="http://schemas.microsoft.com/office/drawing/2014/main" id="{AF60215F-2772-437F-8E57-7C3B2EA65040}"/>
              </a:ext>
            </a:extLst>
          </p:cNvPr>
          <p:cNvPicPr>
            <a:picLocks noChangeAspect="1"/>
          </p:cNvPicPr>
          <p:nvPr/>
        </p:nvPicPr>
        <p:blipFill>
          <a:blip r:embed="rId26"/>
          <a:stretch>
            <a:fillRect/>
          </a:stretch>
        </p:blipFill>
        <p:spPr>
          <a:xfrm>
            <a:off x="8000247" y="810767"/>
            <a:ext cx="3655412" cy="1519521"/>
          </a:xfrm>
          <a:prstGeom prst="rect">
            <a:avLst/>
          </a:prstGeom>
        </p:spPr>
      </p:pic>
    </p:spTree>
    <p:extLst>
      <p:ext uri="{BB962C8B-B14F-4D97-AF65-F5344CB8AC3E}">
        <p14:creationId xmlns:p14="http://schemas.microsoft.com/office/powerpoint/2010/main" val="42417992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2" grpId="0"/>
      <p:bldP spid="53" grpId="0"/>
      <p:bldP spid="26" grpId="0" animBg="1"/>
      <p:bldP spid="27" grpId="0"/>
      <p:bldP spid="32" grpId="0" animBg="1"/>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679680" y="30882"/>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sym typeface="微软雅黑" panose="020B0503020204020204" pitchFamily="34" charset="-122"/>
              </a:rPr>
              <a:t>关联图（上下文图）</a:t>
            </a:r>
          </a:p>
        </p:txBody>
      </p:sp>
      <p:pic>
        <p:nvPicPr>
          <p:cNvPr id="25" name="图片 24" descr="关联图">
            <a:extLst>
              <a:ext uri="{FF2B5EF4-FFF2-40B4-BE49-F238E27FC236}">
                <a16:creationId xmlns:a16="http://schemas.microsoft.com/office/drawing/2014/main" id="{1774C7D5-E765-4CBB-AC35-89A7E430B9D2}"/>
              </a:ext>
            </a:extLst>
          </p:cNvPr>
          <p:cNvPicPr/>
          <p:nvPr/>
        </p:nvPicPr>
        <p:blipFill>
          <a:blip r:embed="rId8"/>
          <a:stretch>
            <a:fillRect/>
          </a:stretch>
        </p:blipFill>
        <p:spPr>
          <a:xfrm>
            <a:off x="1530350" y="972353"/>
            <a:ext cx="8351949" cy="5951355"/>
          </a:xfrm>
          <a:prstGeom prst="rect">
            <a:avLst/>
          </a:prstGeom>
        </p:spPr>
      </p:pic>
    </p:spTree>
    <p:extLst>
      <p:ext uri="{BB962C8B-B14F-4D97-AF65-F5344CB8AC3E}">
        <p14:creationId xmlns:p14="http://schemas.microsoft.com/office/powerpoint/2010/main" val="36192158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0"/>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用户群分类</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椭圆 53">
            <a:extLst>
              <a:ext uri="{FF2B5EF4-FFF2-40B4-BE49-F238E27FC236}">
                <a16:creationId xmlns:a16="http://schemas.microsoft.com/office/drawing/2014/main" id="{2C426E7A-2C1C-4E62-AAF2-77F1D3165C4B}"/>
              </a:ext>
            </a:extLst>
          </p:cNvPr>
          <p:cNvSpPr>
            <a:spLocks noChangeArrowheads="1"/>
          </p:cNvSpPr>
          <p:nvPr>
            <p:custDataLst>
              <p:tags r:id="rId8"/>
            </p:custDataLst>
          </p:nvPr>
        </p:nvSpPr>
        <p:spPr bwMode="auto">
          <a:xfrm>
            <a:off x="533526" y="5823434"/>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9"/>
            </p:custDataLst>
          </p:nvPr>
        </p:nvSpPr>
        <p:spPr bwMode="auto">
          <a:xfrm>
            <a:off x="1210978" y="1055329"/>
            <a:ext cx="10084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客户</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10"/>
            </p:custDataLst>
          </p:nvPr>
        </p:nvSpPr>
        <p:spPr bwMode="auto">
          <a:xfrm>
            <a:off x="1069416" y="2399040"/>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直接用户</a:t>
            </a:r>
            <a:endParaRPr lang="en-US" altLang="zh-CN" sz="3200" b="1" dirty="0">
              <a:solidFill>
                <a:srgbClr val="C06C84"/>
              </a:solidFill>
            </a:endParaRPr>
          </a:p>
        </p:txBody>
      </p:sp>
      <p:sp>
        <p:nvSpPr>
          <p:cNvPr id="18" name="PA_文本框 56">
            <a:extLst>
              <a:ext uri="{FF2B5EF4-FFF2-40B4-BE49-F238E27FC236}">
                <a16:creationId xmlns:a16="http://schemas.microsoft.com/office/drawing/2014/main" id="{79B215D3-A85D-40FB-9934-9605CDA4A516}"/>
              </a:ext>
            </a:extLst>
          </p:cNvPr>
          <p:cNvSpPr>
            <a:spLocks noChangeArrowheads="1"/>
          </p:cNvSpPr>
          <p:nvPr>
            <p:custDataLst>
              <p:tags r:id="rId11"/>
            </p:custDataLst>
          </p:nvPr>
        </p:nvSpPr>
        <p:spPr bwMode="auto">
          <a:xfrm>
            <a:off x="1070020" y="5765132"/>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间接用户</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2"/>
            </p:custDataLst>
          </p:nvPr>
        </p:nvSpPr>
        <p:spPr bwMode="auto">
          <a:xfrm>
            <a:off x="5329337" y="962996"/>
            <a:ext cx="365624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rPr>
              <a:t>项目发起人</a:t>
            </a: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项目发起方，为项目出资或购买产品。</a:t>
            </a:r>
            <a:endParaRPr lang="en-US" altLang="zh-CN" sz="1400" dirty="0">
              <a:solidFill>
                <a:srgbClr val="000000"/>
              </a:solidFill>
              <a:latin typeface="黑体" panose="02010609060101010101" pitchFamily="49" charset="-122"/>
              <a:ea typeface="黑体" panose="02010609060101010101" pitchFamily="49" charset="-122"/>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3"/>
            </p:custDataLst>
          </p:nvPr>
        </p:nvSpPr>
        <p:spPr bwMode="auto">
          <a:xfrm>
            <a:off x="5342586" y="1945261"/>
            <a:ext cx="539573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教师用户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希望通过系统实现与学生便捷交流、资源分享和教学经验分享。</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4"/>
            </p:custDataLst>
          </p:nvPr>
        </p:nvSpPr>
        <p:spPr bwMode="auto">
          <a:xfrm>
            <a:off x="5355836" y="2713288"/>
            <a:ext cx="5395731"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希望通过系统实现与老师同学便捷交流、分享和获取学识经验。</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4" name="PA_文本框 55">
            <a:extLst>
              <a:ext uri="{FF2B5EF4-FFF2-40B4-BE49-F238E27FC236}">
                <a16:creationId xmlns:a16="http://schemas.microsoft.com/office/drawing/2014/main" id="{F9A7470D-C795-42CC-892A-0A8993D734CF}"/>
              </a:ext>
            </a:extLst>
          </p:cNvPr>
          <p:cNvSpPr>
            <a:spLocks noChangeArrowheads="1"/>
          </p:cNvSpPr>
          <p:nvPr>
            <p:custDataLst>
              <p:tags r:id="rId15"/>
            </p:custDataLst>
          </p:nvPr>
        </p:nvSpPr>
        <p:spPr bwMode="auto">
          <a:xfrm>
            <a:off x="5329337" y="3361102"/>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学生（非软件工程专业）用户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希望通过系统实现初步了解软件工程相关信息以及和其他师生进行交流。</a:t>
            </a:r>
          </a:p>
        </p:txBody>
      </p:sp>
      <p:sp>
        <p:nvSpPr>
          <p:cNvPr id="36" name="PA_文本框 55">
            <a:extLst>
              <a:ext uri="{FF2B5EF4-FFF2-40B4-BE49-F238E27FC236}">
                <a16:creationId xmlns:a16="http://schemas.microsoft.com/office/drawing/2014/main" id="{9EB7B34A-7A6E-4910-9864-9BED60BEEB3C}"/>
              </a:ext>
            </a:extLst>
          </p:cNvPr>
          <p:cNvSpPr>
            <a:spLocks noChangeArrowheads="1"/>
          </p:cNvSpPr>
          <p:nvPr>
            <p:custDataLst>
              <p:tags r:id="rId16"/>
            </p:custDataLst>
          </p:nvPr>
        </p:nvSpPr>
        <p:spPr bwMode="auto">
          <a:xfrm>
            <a:off x="5355836" y="4059593"/>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游客用户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希望通过系统了解软件工程各个自领域的发展情况。</a:t>
            </a:r>
          </a:p>
        </p:txBody>
      </p:sp>
      <p:sp>
        <p:nvSpPr>
          <p:cNvPr id="38" name="PA_文本框 56">
            <a:extLst>
              <a:ext uri="{FF2B5EF4-FFF2-40B4-BE49-F238E27FC236}">
                <a16:creationId xmlns:a16="http://schemas.microsoft.com/office/drawing/2014/main" id="{858A289E-21DD-4FA0-8B54-E8F61A67C757}"/>
              </a:ext>
            </a:extLst>
          </p:cNvPr>
          <p:cNvSpPr>
            <a:spLocks noChangeArrowheads="1"/>
          </p:cNvSpPr>
          <p:nvPr>
            <p:custDataLst>
              <p:tags r:id="rId17"/>
            </p:custDataLst>
          </p:nvPr>
        </p:nvSpPr>
        <p:spPr bwMode="auto">
          <a:xfrm>
            <a:off x="5355836" y="5718966"/>
            <a:ext cx="595708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做软件工程教学辅助</a:t>
            </a:r>
            <a:r>
              <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r>
              <a:rPr kumimoji="0" lang="zh-CN" altLang="en-US"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的其他小组的成员</a:t>
            </a:r>
            <a:endParaRPr kumimoji="0" lang="en-US" altLang="zh-CN" sz="24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通过使用我们的</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能够为我组的需求开发提供建议。</a:t>
            </a:r>
            <a:endParaRPr lang="en-US" altLang="zh-CN" sz="14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9" name="PA_文本框 55">
            <a:extLst>
              <a:ext uri="{FF2B5EF4-FFF2-40B4-BE49-F238E27FC236}">
                <a16:creationId xmlns:a16="http://schemas.microsoft.com/office/drawing/2014/main" id="{78EF8507-D824-4E88-8B80-CCD5946D278C}"/>
              </a:ext>
            </a:extLst>
          </p:cNvPr>
          <p:cNvSpPr>
            <a:spLocks noChangeArrowheads="1"/>
          </p:cNvSpPr>
          <p:nvPr>
            <p:custDataLst>
              <p:tags r:id="rId18"/>
            </p:custDataLst>
          </p:nvPr>
        </p:nvSpPr>
        <p:spPr bwMode="auto">
          <a:xfrm>
            <a:off x="5355836" y="4736701"/>
            <a:ext cx="579157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rPr>
              <a:t>管理员用户</a:t>
            </a:r>
            <a:endParaRPr lang="en-US" altLang="zh-CN" sz="2400" b="1" dirty="0">
              <a:solidFill>
                <a:srgbClr val="C06C84"/>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400" dirty="0">
                <a:solidFill>
                  <a:srgbClr val="000000"/>
                </a:solidFill>
                <a:latin typeface="黑体" panose="02010609060101010101" pitchFamily="49" charset="-122"/>
                <a:ea typeface="黑体" panose="02010609060101010101" pitchFamily="49" charset="-122"/>
              </a:rPr>
              <a:t>负责</a:t>
            </a:r>
            <a:r>
              <a:rPr lang="en-US" altLang="zh-CN" sz="1400" dirty="0">
                <a:solidFill>
                  <a:srgbClr val="000000"/>
                </a:solidFill>
                <a:latin typeface="黑体" panose="02010609060101010101" pitchFamily="49" charset="-122"/>
                <a:ea typeface="黑体" panose="02010609060101010101" pitchFamily="49" charset="-122"/>
              </a:rPr>
              <a:t>APP</a:t>
            </a:r>
            <a:r>
              <a:rPr lang="zh-CN" altLang="en-US" sz="1400" dirty="0">
                <a:solidFill>
                  <a:srgbClr val="000000"/>
                </a:solidFill>
                <a:latin typeface="黑体" panose="02010609060101010101" pitchFamily="49" charset="-122"/>
                <a:ea typeface="黑体" panose="02010609060101010101" pitchFamily="49" charset="-122"/>
              </a:rPr>
              <a:t>后台维护、内容审核的工作人员。</a:t>
            </a:r>
          </a:p>
        </p:txBody>
      </p:sp>
    </p:spTree>
    <p:extLst>
      <p:ext uri="{BB962C8B-B14F-4D97-AF65-F5344CB8AC3E}">
        <p14:creationId xmlns:p14="http://schemas.microsoft.com/office/powerpoint/2010/main" val="3172786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18" grpId="0"/>
      <p:bldP spid="20" grpId="0"/>
      <p:bldP spid="29" grpId="0"/>
      <p:bldP spid="32" grpId="0"/>
      <p:bldP spid="34" grpId="0"/>
      <p:bldP spid="36" grpId="0"/>
      <p:bldP spid="38"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605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1</a:t>
            </a:r>
            <a:endParaRPr kumimoji="0" lang="zh-CN" altLang="en-US" sz="19900" b="1"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项目介绍</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3309072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p>
        </p:txBody>
      </p:sp>
      <p:sp>
        <p:nvSpPr>
          <p:cNvPr id="8" name="PA_文本框 54">
            <a:extLst>
              <a:ext uri="{FF2B5EF4-FFF2-40B4-BE49-F238E27FC236}">
                <a16:creationId xmlns:a16="http://schemas.microsoft.com/office/drawing/2014/main" id="{0CBCFFFD-6059-43C1-9AEC-60357E9BA30B}"/>
              </a:ext>
            </a:extLst>
          </p:cNvPr>
          <p:cNvSpPr>
            <a:spLocks noChangeArrowheads="1"/>
          </p:cNvSpPr>
          <p:nvPr>
            <p:custDataLst>
              <p:tags r:id="rId6"/>
            </p:custDataLst>
          </p:nvPr>
        </p:nvSpPr>
        <p:spPr bwMode="auto">
          <a:xfrm>
            <a:off x="457200" y="771437"/>
            <a:ext cx="114106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F67280"/>
                </a:solidFill>
                <a:latin typeface="黑体" panose="02010609060101010101" pitchFamily="49" charset="-122"/>
                <a:ea typeface="黑体" panose="02010609060101010101" pitchFamily="49" charset="-122"/>
              </a:rPr>
              <a:t>项目发起人：杨枨老师</a:t>
            </a:r>
            <a:endParaRPr lang="en-US" altLang="zh-CN" sz="2400" b="1" dirty="0">
              <a:solidFill>
                <a:srgbClr val="F6728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从事软件工程行业多年，是行业顶尖人才；</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软件需求分析原理与实践</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课程教师，是本项目的发起人，具有丰富经验，是需求工程项目最终验收人。</a:t>
            </a: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9" name="PA_文本框 55">
            <a:extLst>
              <a:ext uri="{FF2B5EF4-FFF2-40B4-BE49-F238E27FC236}">
                <a16:creationId xmlns:a16="http://schemas.microsoft.com/office/drawing/2014/main" id="{28194C71-3A23-4743-A324-2295D20F2865}"/>
              </a:ext>
            </a:extLst>
          </p:cNvPr>
          <p:cNvSpPr>
            <a:spLocks noChangeArrowheads="1"/>
          </p:cNvSpPr>
          <p:nvPr>
            <p:custDataLst>
              <p:tags r:id="rId7"/>
            </p:custDataLst>
          </p:nvPr>
        </p:nvSpPr>
        <p:spPr bwMode="auto">
          <a:xfrm>
            <a:off x="457200" y="1831731"/>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教师用户代表：杨枨老师</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从事多年软件工程专业教学工作；是</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软件工程</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软件需求</a:t>
            </a:r>
            <a:r>
              <a:rPr lang="en-US" altLang="zh-CN" sz="1600" dirty="0">
                <a:solidFill>
                  <a:srgbClr val="000000"/>
                </a:solidFill>
                <a:latin typeface="黑体" panose="02010609060101010101" pitchFamily="49" charset="-122"/>
                <a:ea typeface="黑体" panose="02010609060101010101" pitchFamily="49" charset="-122"/>
              </a:rPr>
              <a:t>》</a:t>
            </a:r>
            <a:r>
              <a:rPr lang="zh-CN" altLang="en-US" sz="1600" dirty="0">
                <a:solidFill>
                  <a:srgbClr val="000000"/>
                </a:solidFill>
                <a:latin typeface="黑体" panose="02010609060101010101" pitchFamily="49" charset="-122"/>
                <a:ea typeface="黑体" panose="02010609060101010101" pitchFamily="49" charset="-122"/>
              </a:rPr>
              <a:t>等课程的指导老师，本</a:t>
            </a:r>
            <a:r>
              <a:rPr lang="en-US" altLang="zh-CN" sz="1600" dirty="0">
                <a:solidFill>
                  <a:srgbClr val="000000"/>
                </a:solidFill>
                <a:latin typeface="黑体" panose="02010609060101010101" pitchFamily="49" charset="-122"/>
                <a:ea typeface="黑体" panose="02010609060101010101" pitchFamily="49" charset="-122"/>
              </a:rPr>
              <a:t>APP</a:t>
            </a:r>
            <a:r>
              <a:rPr lang="zh-CN" altLang="en-US" sz="1600" dirty="0">
                <a:solidFill>
                  <a:srgbClr val="000000"/>
                </a:solidFill>
                <a:latin typeface="黑体" panose="02010609060101010101" pitchFamily="49" charset="-122"/>
                <a:ea typeface="黑体" panose="02010609060101010101" pitchFamily="49" charset="-122"/>
              </a:rPr>
              <a:t>是 为软件工程教师和课程而建的，拥有多年软件工程专业教学经验且仍在从事教学工作的教师可以提供宝贵的建议和稳定的支持。</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0" name="PA_文本框 55">
            <a:extLst>
              <a:ext uri="{FF2B5EF4-FFF2-40B4-BE49-F238E27FC236}">
                <a16:creationId xmlns:a16="http://schemas.microsoft.com/office/drawing/2014/main" id="{FC2B2164-0729-4122-910B-C7BBD6FC838F}"/>
              </a:ext>
            </a:extLst>
          </p:cNvPr>
          <p:cNvSpPr>
            <a:spLocks noChangeArrowheads="1"/>
          </p:cNvSpPr>
          <p:nvPr>
            <p:custDataLst>
              <p:tags r:id="rId8"/>
            </p:custDataLst>
          </p:nvPr>
        </p:nvSpPr>
        <p:spPr bwMode="auto">
          <a:xfrm>
            <a:off x="448391" y="2846009"/>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学生（软件工程专业）用户代表：马嘉伟</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已在软件工程专业就读三年的学生，在软件工程专业就读三年的学生充分了解专业课程在师生交流、资源共享等方面的情况，能够从学生视角提供较为现实的建议。</a:t>
            </a: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1" name="PA_文本框 55">
            <a:extLst>
              <a:ext uri="{FF2B5EF4-FFF2-40B4-BE49-F238E27FC236}">
                <a16:creationId xmlns:a16="http://schemas.microsoft.com/office/drawing/2014/main" id="{28917AD1-5DC5-4C07-AE22-491F65E2B643}"/>
              </a:ext>
            </a:extLst>
          </p:cNvPr>
          <p:cNvSpPr>
            <a:spLocks noChangeArrowheads="1"/>
          </p:cNvSpPr>
          <p:nvPr>
            <p:custDataLst>
              <p:tags r:id="rId9"/>
            </p:custDataLst>
          </p:nvPr>
        </p:nvSpPr>
        <p:spPr bwMode="auto">
          <a:xfrm>
            <a:off x="448391" y="3906303"/>
            <a:ext cx="114194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学生（非软件工程专业）用户代表：谢丹颖</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就读于旅游管理这一管理学科体系下的一级学科，对软件工程专业感兴趣，希望能够了解学校软件工程专业课程信息及授课老师信息。能够从非本专业学生视角提供较为现实的建议。</a:t>
            </a:r>
          </a:p>
        </p:txBody>
      </p:sp>
      <p:sp>
        <p:nvSpPr>
          <p:cNvPr id="12" name="PA_文本框 55">
            <a:extLst>
              <a:ext uri="{FF2B5EF4-FFF2-40B4-BE49-F238E27FC236}">
                <a16:creationId xmlns:a16="http://schemas.microsoft.com/office/drawing/2014/main" id="{D0C37FC8-FCE3-409C-8832-BD48CB033BDA}"/>
              </a:ext>
            </a:extLst>
          </p:cNvPr>
          <p:cNvSpPr>
            <a:spLocks noChangeArrowheads="1"/>
          </p:cNvSpPr>
          <p:nvPr>
            <p:custDataLst>
              <p:tags r:id="rId10"/>
            </p:custDataLst>
          </p:nvPr>
        </p:nvSpPr>
        <p:spPr bwMode="auto">
          <a:xfrm>
            <a:off x="458754" y="4966597"/>
            <a:ext cx="579157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游客用户代表：徐静怡</a:t>
            </a:r>
            <a:endParaRPr lang="en-US" altLang="zh-CN" sz="2400" b="1" dirty="0">
              <a:solidFill>
                <a:srgbClr val="C06C84"/>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600" dirty="0">
                <a:solidFill>
                  <a:srgbClr val="000000"/>
                </a:solidFill>
                <a:latin typeface="黑体" panose="02010609060101010101" pitchFamily="49" charset="-122"/>
                <a:ea typeface="黑体" panose="02010609060101010101" pitchFamily="49" charset="-122"/>
              </a:rPr>
              <a:t>财经管理</a:t>
            </a:r>
            <a:r>
              <a:rPr lang="en-US" altLang="zh-CN" sz="1600" dirty="0">
                <a:solidFill>
                  <a:srgbClr val="000000"/>
                </a:solidFill>
                <a:latin typeface="黑体" panose="02010609060101010101" pitchFamily="49" charset="-122"/>
                <a:ea typeface="黑体" panose="02010609060101010101" pitchFamily="49" charset="-122"/>
              </a:rPr>
              <a:t>1801</a:t>
            </a:r>
            <a:r>
              <a:rPr lang="zh-CN" altLang="en-US" sz="1600" dirty="0">
                <a:solidFill>
                  <a:srgbClr val="000000"/>
                </a:solidFill>
                <a:latin typeface="黑体" panose="02010609060101010101" pitchFamily="49" charset="-122"/>
                <a:ea typeface="黑体" panose="02010609060101010101" pitchFamily="49" charset="-122"/>
              </a:rPr>
              <a:t>学生，非软件工程专业学生。</a:t>
            </a:r>
          </a:p>
        </p:txBody>
      </p:sp>
      <p:sp>
        <p:nvSpPr>
          <p:cNvPr id="14" name="PA_文本框 55">
            <a:extLst>
              <a:ext uri="{FF2B5EF4-FFF2-40B4-BE49-F238E27FC236}">
                <a16:creationId xmlns:a16="http://schemas.microsoft.com/office/drawing/2014/main" id="{BDFEC77F-1FC6-40C4-B161-0A50587D1A21}"/>
              </a:ext>
            </a:extLst>
          </p:cNvPr>
          <p:cNvSpPr>
            <a:spLocks noChangeArrowheads="1"/>
          </p:cNvSpPr>
          <p:nvPr>
            <p:custDataLst>
              <p:tags r:id="rId11"/>
            </p:custDataLst>
          </p:nvPr>
        </p:nvSpPr>
        <p:spPr bwMode="auto">
          <a:xfrm>
            <a:off x="448391" y="5755538"/>
            <a:ext cx="115740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dirty="0">
                <a:solidFill>
                  <a:srgbClr val="C06C84"/>
                </a:solidFill>
                <a:latin typeface="黑体" panose="02010609060101010101" pitchFamily="49" charset="-122"/>
                <a:ea typeface="黑体" panose="02010609060101010101" pitchFamily="49" charset="-122"/>
              </a:rPr>
              <a:t>管理员用户代表：施林春</a:t>
            </a:r>
            <a:endParaRPr lang="en-US" altLang="zh-CN" sz="2400" b="1" dirty="0">
              <a:solidFill>
                <a:srgbClr val="C06C84"/>
              </a:solidFill>
              <a:latin typeface="黑体" panose="02010609060101010101" pitchFamily="49" charset="-122"/>
              <a:ea typeface="黑体" panose="02010609060101010101" pitchFamily="49" charset="-122"/>
            </a:endParaRPr>
          </a:p>
          <a:p>
            <a:pPr fontAlgn="base">
              <a:lnSpc>
                <a:spcPct val="100000"/>
              </a:lnSpc>
              <a:spcBef>
                <a:spcPct val="0"/>
              </a:spcBef>
              <a:spcAft>
                <a:spcPct val="0"/>
              </a:spcAft>
              <a:buNone/>
              <a:defRPr/>
            </a:pPr>
            <a:r>
              <a:rPr lang="zh-CN" altLang="zh-CN" sz="1600" dirty="0">
                <a:solidFill>
                  <a:srgbClr val="000000"/>
                </a:solidFill>
                <a:latin typeface="黑体" panose="02010609060101010101" pitchFamily="49" charset="-122"/>
                <a:ea typeface="黑体" panose="02010609060101010101" pitchFamily="49" charset="-122"/>
              </a:rPr>
              <a:t>杨枨老师的研究生</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有开发管理系统的经验，对管理需求方面的知识有充分的了解</a:t>
            </a:r>
            <a:r>
              <a:rPr lang="zh-CN" altLang="en-US" sz="1600" dirty="0">
                <a:solidFill>
                  <a:srgbClr val="000000"/>
                </a:solidFill>
                <a:latin typeface="黑体" panose="02010609060101010101" pitchFamily="49" charset="-122"/>
                <a:ea typeface="黑体" panose="02010609060101010101" pitchFamily="49" charset="-122"/>
              </a:rPr>
              <a:t>，</a:t>
            </a:r>
            <a:r>
              <a:rPr lang="zh-CN" altLang="zh-CN" sz="1600" dirty="0">
                <a:solidFill>
                  <a:srgbClr val="000000"/>
                </a:solidFill>
                <a:latin typeface="黑体" panose="02010609060101010101" pitchFamily="49" charset="-122"/>
                <a:ea typeface="黑体" panose="02010609060101010101" pitchFamily="49" charset="-122"/>
              </a:rPr>
              <a:t>为人亲切、友好，相关管理员方面知识了解充分，能够从管理员视角提供较为现实的建议</a:t>
            </a:r>
            <a:r>
              <a:rPr lang="zh-CN" altLang="en-US" sz="1600" dirty="0">
                <a:solidFill>
                  <a:srgbClr val="0000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0802306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用户代表邀请</a:t>
            </a:r>
          </a:p>
        </p:txBody>
      </p:sp>
      <p:pic>
        <p:nvPicPr>
          <p:cNvPr id="3" name="图片 2">
            <a:extLst>
              <a:ext uri="{FF2B5EF4-FFF2-40B4-BE49-F238E27FC236}">
                <a16:creationId xmlns:a16="http://schemas.microsoft.com/office/drawing/2014/main" id="{6332BFF0-17EE-42F0-99B9-BB7598897CB7}"/>
              </a:ext>
            </a:extLst>
          </p:cNvPr>
          <p:cNvPicPr>
            <a:picLocks noChangeAspect="1"/>
          </p:cNvPicPr>
          <p:nvPr/>
        </p:nvPicPr>
        <p:blipFill>
          <a:blip r:embed="rId8"/>
          <a:stretch>
            <a:fillRect/>
          </a:stretch>
        </p:blipFill>
        <p:spPr>
          <a:xfrm>
            <a:off x="199624" y="825066"/>
            <a:ext cx="3664039" cy="5427627"/>
          </a:xfrm>
          <a:prstGeom prst="rect">
            <a:avLst/>
          </a:prstGeom>
        </p:spPr>
      </p:pic>
      <p:pic>
        <p:nvPicPr>
          <p:cNvPr id="5" name="图片 4">
            <a:extLst>
              <a:ext uri="{FF2B5EF4-FFF2-40B4-BE49-F238E27FC236}">
                <a16:creationId xmlns:a16="http://schemas.microsoft.com/office/drawing/2014/main" id="{CDEC1406-0B3C-43C9-A8E4-FC56DF47B7B2}"/>
              </a:ext>
            </a:extLst>
          </p:cNvPr>
          <p:cNvPicPr>
            <a:picLocks noChangeAspect="1"/>
          </p:cNvPicPr>
          <p:nvPr/>
        </p:nvPicPr>
        <p:blipFill>
          <a:blip r:embed="rId9"/>
          <a:stretch>
            <a:fillRect/>
          </a:stretch>
        </p:blipFill>
        <p:spPr>
          <a:xfrm>
            <a:off x="1835239" y="825066"/>
            <a:ext cx="3862072" cy="5482876"/>
          </a:xfrm>
          <a:prstGeom prst="rect">
            <a:avLst/>
          </a:prstGeom>
        </p:spPr>
      </p:pic>
      <p:pic>
        <p:nvPicPr>
          <p:cNvPr id="7" name="图片 6">
            <a:extLst>
              <a:ext uri="{FF2B5EF4-FFF2-40B4-BE49-F238E27FC236}">
                <a16:creationId xmlns:a16="http://schemas.microsoft.com/office/drawing/2014/main" id="{A529C1C8-3FE8-4EDF-BC9C-04E5AC777C32}"/>
              </a:ext>
            </a:extLst>
          </p:cNvPr>
          <p:cNvPicPr>
            <a:picLocks noChangeAspect="1"/>
          </p:cNvPicPr>
          <p:nvPr/>
        </p:nvPicPr>
        <p:blipFill>
          <a:blip r:embed="rId10"/>
          <a:stretch>
            <a:fillRect/>
          </a:stretch>
        </p:blipFill>
        <p:spPr>
          <a:xfrm>
            <a:off x="3306474" y="825066"/>
            <a:ext cx="3801207" cy="5482876"/>
          </a:xfrm>
          <a:prstGeom prst="rect">
            <a:avLst/>
          </a:prstGeom>
        </p:spPr>
      </p:pic>
      <p:pic>
        <p:nvPicPr>
          <p:cNvPr id="15" name="图片 14">
            <a:extLst>
              <a:ext uri="{FF2B5EF4-FFF2-40B4-BE49-F238E27FC236}">
                <a16:creationId xmlns:a16="http://schemas.microsoft.com/office/drawing/2014/main" id="{EDDEEB09-EA1D-4BEC-926C-CD15F762528B}"/>
              </a:ext>
            </a:extLst>
          </p:cNvPr>
          <p:cNvPicPr>
            <a:picLocks noChangeAspect="1"/>
          </p:cNvPicPr>
          <p:nvPr/>
        </p:nvPicPr>
        <p:blipFill>
          <a:blip r:embed="rId11"/>
          <a:stretch>
            <a:fillRect/>
          </a:stretch>
        </p:blipFill>
        <p:spPr>
          <a:xfrm>
            <a:off x="4229556" y="825066"/>
            <a:ext cx="3732888" cy="5482876"/>
          </a:xfrm>
          <a:prstGeom prst="rect">
            <a:avLst/>
          </a:prstGeom>
        </p:spPr>
      </p:pic>
      <p:pic>
        <p:nvPicPr>
          <p:cNvPr id="17" name="图片 16">
            <a:extLst>
              <a:ext uri="{FF2B5EF4-FFF2-40B4-BE49-F238E27FC236}">
                <a16:creationId xmlns:a16="http://schemas.microsoft.com/office/drawing/2014/main" id="{0613E36E-9CC4-4B43-B4A4-2BB642CB91E2}"/>
              </a:ext>
            </a:extLst>
          </p:cNvPr>
          <p:cNvPicPr>
            <a:picLocks noChangeAspect="1"/>
          </p:cNvPicPr>
          <p:nvPr/>
        </p:nvPicPr>
        <p:blipFill>
          <a:blip r:embed="rId12"/>
          <a:stretch>
            <a:fillRect/>
          </a:stretch>
        </p:blipFill>
        <p:spPr>
          <a:xfrm>
            <a:off x="5722518" y="825066"/>
            <a:ext cx="3484673" cy="5482876"/>
          </a:xfrm>
          <a:prstGeom prst="rect">
            <a:avLst/>
          </a:prstGeom>
        </p:spPr>
      </p:pic>
      <p:pic>
        <p:nvPicPr>
          <p:cNvPr id="19" name="图片 18">
            <a:extLst>
              <a:ext uri="{FF2B5EF4-FFF2-40B4-BE49-F238E27FC236}">
                <a16:creationId xmlns:a16="http://schemas.microsoft.com/office/drawing/2014/main" id="{56614E10-0E11-461B-B158-625285A99353}"/>
              </a:ext>
            </a:extLst>
          </p:cNvPr>
          <p:cNvPicPr>
            <a:picLocks noChangeAspect="1"/>
          </p:cNvPicPr>
          <p:nvPr/>
        </p:nvPicPr>
        <p:blipFill>
          <a:blip r:embed="rId13"/>
          <a:stretch>
            <a:fillRect/>
          </a:stretch>
        </p:blipFill>
        <p:spPr>
          <a:xfrm>
            <a:off x="7565601" y="825066"/>
            <a:ext cx="3705322" cy="5482876"/>
          </a:xfrm>
          <a:prstGeom prst="rect">
            <a:avLst/>
          </a:prstGeom>
        </p:spPr>
      </p:pic>
    </p:spTree>
    <p:extLst>
      <p:ext uri="{BB962C8B-B14F-4D97-AF65-F5344CB8AC3E}">
        <p14:creationId xmlns:p14="http://schemas.microsoft.com/office/powerpoint/2010/main" val="178071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867976" y="12475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用户代表</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确认</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13" name="图片 12">
            <a:extLst>
              <a:ext uri="{FF2B5EF4-FFF2-40B4-BE49-F238E27FC236}">
                <a16:creationId xmlns:a16="http://schemas.microsoft.com/office/drawing/2014/main" id="{61E87179-FCBF-40E2-98DD-5287E38F9529}"/>
              </a:ext>
            </a:extLst>
          </p:cNvPr>
          <p:cNvPicPr/>
          <p:nvPr/>
        </p:nvPicPr>
        <p:blipFill>
          <a:blip r:embed="rId8"/>
          <a:stretch>
            <a:fillRect/>
          </a:stretch>
        </p:blipFill>
        <p:spPr>
          <a:xfrm>
            <a:off x="276064" y="892175"/>
            <a:ext cx="5033010" cy="2536825"/>
          </a:xfrm>
          <a:prstGeom prst="rect">
            <a:avLst/>
          </a:prstGeom>
        </p:spPr>
      </p:pic>
      <p:pic>
        <p:nvPicPr>
          <p:cNvPr id="14" name="图片 13">
            <a:extLst>
              <a:ext uri="{FF2B5EF4-FFF2-40B4-BE49-F238E27FC236}">
                <a16:creationId xmlns:a16="http://schemas.microsoft.com/office/drawing/2014/main" id="{EB646683-BFE9-44F0-A4C8-CBC52ED27992}"/>
              </a:ext>
            </a:extLst>
          </p:cNvPr>
          <p:cNvPicPr/>
          <p:nvPr/>
        </p:nvPicPr>
        <p:blipFill>
          <a:blip r:embed="rId9"/>
          <a:stretch>
            <a:fillRect/>
          </a:stretch>
        </p:blipFill>
        <p:spPr>
          <a:xfrm>
            <a:off x="5777042" y="892175"/>
            <a:ext cx="5274310" cy="2844165"/>
          </a:xfrm>
          <a:prstGeom prst="rect">
            <a:avLst/>
          </a:prstGeom>
        </p:spPr>
      </p:pic>
      <p:pic>
        <p:nvPicPr>
          <p:cNvPr id="16" name="图片 15">
            <a:extLst>
              <a:ext uri="{FF2B5EF4-FFF2-40B4-BE49-F238E27FC236}">
                <a16:creationId xmlns:a16="http://schemas.microsoft.com/office/drawing/2014/main" id="{8A506525-3354-495B-A59F-05C19DC4551D}"/>
              </a:ext>
            </a:extLst>
          </p:cNvPr>
          <p:cNvPicPr/>
          <p:nvPr/>
        </p:nvPicPr>
        <p:blipFill>
          <a:blip r:embed="rId10"/>
          <a:stretch>
            <a:fillRect/>
          </a:stretch>
        </p:blipFill>
        <p:spPr>
          <a:xfrm>
            <a:off x="276064" y="1692221"/>
            <a:ext cx="5033010" cy="2596832"/>
          </a:xfrm>
          <a:prstGeom prst="rect">
            <a:avLst/>
          </a:prstGeom>
        </p:spPr>
      </p:pic>
      <p:pic>
        <p:nvPicPr>
          <p:cNvPr id="4" name="图片 3">
            <a:extLst>
              <a:ext uri="{FF2B5EF4-FFF2-40B4-BE49-F238E27FC236}">
                <a16:creationId xmlns:a16="http://schemas.microsoft.com/office/drawing/2014/main" id="{AD67C345-9D81-467C-9A9F-7151AF8F36BD}"/>
              </a:ext>
            </a:extLst>
          </p:cNvPr>
          <p:cNvPicPr>
            <a:picLocks noChangeAspect="1"/>
          </p:cNvPicPr>
          <p:nvPr/>
        </p:nvPicPr>
        <p:blipFill>
          <a:blip r:embed="rId11"/>
          <a:stretch>
            <a:fillRect/>
          </a:stretch>
        </p:blipFill>
        <p:spPr>
          <a:xfrm>
            <a:off x="276065" y="2990637"/>
            <a:ext cx="5033010" cy="2616413"/>
          </a:xfrm>
          <a:prstGeom prst="rect">
            <a:avLst/>
          </a:prstGeom>
        </p:spPr>
      </p:pic>
      <p:pic>
        <p:nvPicPr>
          <p:cNvPr id="6" name="图片 5">
            <a:extLst>
              <a:ext uri="{FF2B5EF4-FFF2-40B4-BE49-F238E27FC236}">
                <a16:creationId xmlns:a16="http://schemas.microsoft.com/office/drawing/2014/main" id="{D4DFE657-1BF0-4C7A-A195-675E76F467B2}"/>
              </a:ext>
            </a:extLst>
          </p:cNvPr>
          <p:cNvPicPr>
            <a:picLocks noChangeAspect="1"/>
          </p:cNvPicPr>
          <p:nvPr/>
        </p:nvPicPr>
        <p:blipFill>
          <a:blip r:embed="rId12"/>
          <a:stretch>
            <a:fillRect/>
          </a:stretch>
        </p:blipFill>
        <p:spPr>
          <a:xfrm>
            <a:off x="5777042" y="1803952"/>
            <a:ext cx="5340987" cy="3424030"/>
          </a:xfrm>
          <a:prstGeom prst="rect">
            <a:avLst/>
          </a:prstGeom>
        </p:spPr>
      </p:pic>
      <p:pic>
        <p:nvPicPr>
          <p:cNvPr id="18" name="图片 17">
            <a:extLst>
              <a:ext uri="{FF2B5EF4-FFF2-40B4-BE49-F238E27FC236}">
                <a16:creationId xmlns:a16="http://schemas.microsoft.com/office/drawing/2014/main" id="{CF98394F-BF96-4EE3-8F71-0C3E91473AC9}"/>
              </a:ext>
            </a:extLst>
          </p:cNvPr>
          <p:cNvPicPr/>
          <p:nvPr/>
        </p:nvPicPr>
        <p:blipFill>
          <a:blip r:embed="rId13"/>
          <a:stretch>
            <a:fillRect/>
          </a:stretch>
        </p:blipFill>
        <p:spPr>
          <a:xfrm>
            <a:off x="5777042" y="3125470"/>
            <a:ext cx="5274310" cy="2481580"/>
          </a:xfrm>
          <a:prstGeom prst="rect">
            <a:avLst/>
          </a:prstGeom>
        </p:spPr>
      </p:pic>
    </p:spTree>
    <p:extLst>
      <p:ext uri="{BB962C8B-B14F-4D97-AF65-F5344CB8AC3E}">
        <p14:creationId xmlns:p14="http://schemas.microsoft.com/office/powerpoint/2010/main" val="31934590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用户访谈</a:t>
            </a:r>
          </a:p>
        </p:txBody>
      </p:sp>
      <p:pic>
        <p:nvPicPr>
          <p:cNvPr id="5" name="图片 4">
            <a:extLst>
              <a:ext uri="{FF2B5EF4-FFF2-40B4-BE49-F238E27FC236}">
                <a16:creationId xmlns:a16="http://schemas.microsoft.com/office/drawing/2014/main" id="{E475DED0-3603-4C4F-807E-96CE8BDCB692}"/>
              </a:ext>
            </a:extLst>
          </p:cNvPr>
          <p:cNvPicPr>
            <a:picLocks noChangeAspect="1"/>
          </p:cNvPicPr>
          <p:nvPr/>
        </p:nvPicPr>
        <p:blipFill>
          <a:blip r:embed="rId9"/>
          <a:stretch>
            <a:fillRect/>
          </a:stretch>
        </p:blipFill>
        <p:spPr>
          <a:xfrm>
            <a:off x="7143749" y="754502"/>
            <a:ext cx="4755953" cy="6026224"/>
          </a:xfrm>
          <a:prstGeom prst="rect">
            <a:avLst/>
          </a:prstGeom>
        </p:spPr>
      </p:pic>
      <p:sp>
        <p:nvSpPr>
          <p:cNvPr id="9" name="PA_矩形 13">
            <a:extLst>
              <a:ext uri="{FF2B5EF4-FFF2-40B4-BE49-F238E27FC236}">
                <a16:creationId xmlns:a16="http://schemas.microsoft.com/office/drawing/2014/main" id="{ECABB4D0-31B0-4255-AFA6-F8C0A6FC901B}"/>
              </a:ext>
            </a:extLst>
          </p:cNvPr>
          <p:cNvSpPr>
            <a:spLocks noChangeArrowheads="1"/>
          </p:cNvSpPr>
          <p:nvPr>
            <p:custDataLst>
              <p:tags r:id="rId6"/>
            </p:custDataLst>
          </p:nvPr>
        </p:nvSpPr>
        <p:spPr bwMode="auto">
          <a:xfrm>
            <a:off x="622596" y="5812226"/>
            <a:ext cx="4425656" cy="58464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FFFFFF"/>
                </a:solidFill>
                <a:latin typeface="宋体" panose="02010600030101010101" pitchFamily="2" charset="-122"/>
                <a:sym typeface="宋体" panose="02010600030101010101" pitchFamily="2" charset="-122"/>
              </a:rPr>
              <a:t>对每个用户代表都进行了访谈以获取需求</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958C683B-B972-4E09-9F4F-C689916FE779}"/>
              </a:ext>
            </a:extLst>
          </p:cNvPr>
          <p:cNvPicPr>
            <a:picLocks noChangeAspect="1"/>
          </p:cNvPicPr>
          <p:nvPr/>
        </p:nvPicPr>
        <p:blipFill>
          <a:blip r:embed="rId10"/>
          <a:stretch>
            <a:fillRect/>
          </a:stretch>
        </p:blipFill>
        <p:spPr>
          <a:xfrm>
            <a:off x="348710" y="754502"/>
            <a:ext cx="5747290" cy="4648437"/>
          </a:xfrm>
          <a:prstGeom prst="rect">
            <a:avLst/>
          </a:prstGeom>
        </p:spPr>
      </p:pic>
    </p:spTree>
    <p:extLst>
      <p:ext uri="{BB962C8B-B14F-4D97-AF65-F5344CB8AC3E}">
        <p14:creationId xmlns:p14="http://schemas.microsoft.com/office/powerpoint/2010/main" val="36160503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72682" y="1139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4" name="图片 3">
            <a:extLst>
              <a:ext uri="{FF2B5EF4-FFF2-40B4-BE49-F238E27FC236}">
                <a16:creationId xmlns:a16="http://schemas.microsoft.com/office/drawing/2014/main" id="{E25C331A-1DA4-4670-89C5-5C9914DFE754}"/>
              </a:ext>
            </a:extLst>
          </p:cNvPr>
          <p:cNvPicPr>
            <a:picLocks noChangeAspect="1"/>
          </p:cNvPicPr>
          <p:nvPr/>
        </p:nvPicPr>
        <p:blipFill>
          <a:blip r:embed="rId10"/>
          <a:stretch>
            <a:fillRect/>
          </a:stretch>
        </p:blipFill>
        <p:spPr>
          <a:xfrm>
            <a:off x="347796" y="835998"/>
            <a:ext cx="2813967" cy="1840177"/>
          </a:xfrm>
          <a:prstGeom prst="rect">
            <a:avLst/>
          </a:prstGeom>
        </p:spPr>
      </p:pic>
      <p:pic>
        <p:nvPicPr>
          <p:cNvPr id="9" name="图片 8">
            <a:extLst>
              <a:ext uri="{FF2B5EF4-FFF2-40B4-BE49-F238E27FC236}">
                <a16:creationId xmlns:a16="http://schemas.microsoft.com/office/drawing/2014/main" id="{4D569CE9-6C07-48E7-94AB-D0869A7F746A}"/>
              </a:ext>
            </a:extLst>
          </p:cNvPr>
          <p:cNvPicPr>
            <a:picLocks noChangeAspect="1"/>
          </p:cNvPicPr>
          <p:nvPr/>
        </p:nvPicPr>
        <p:blipFill>
          <a:blip r:embed="rId11"/>
          <a:stretch>
            <a:fillRect/>
          </a:stretch>
        </p:blipFill>
        <p:spPr>
          <a:xfrm>
            <a:off x="4959921" y="2057182"/>
            <a:ext cx="6827883" cy="4416284"/>
          </a:xfrm>
          <a:prstGeom prst="rect">
            <a:avLst/>
          </a:prstGeom>
        </p:spPr>
      </p:pic>
      <p:sp>
        <p:nvSpPr>
          <p:cNvPr id="10" name="PA_矩形 23">
            <a:extLst>
              <a:ext uri="{FF2B5EF4-FFF2-40B4-BE49-F238E27FC236}">
                <a16:creationId xmlns:a16="http://schemas.microsoft.com/office/drawing/2014/main" id="{C37ED979-66D6-40B4-80D8-28FD1A7A5105}"/>
              </a:ext>
            </a:extLst>
          </p:cNvPr>
          <p:cNvSpPr>
            <a:spLocks noChangeArrowheads="1"/>
          </p:cNvSpPr>
          <p:nvPr>
            <p:custDataLst>
              <p:tags r:id="rId6"/>
            </p:custDataLst>
          </p:nvPr>
        </p:nvSpPr>
        <p:spPr bwMode="auto">
          <a:xfrm>
            <a:off x="4796409" y="935288"/>
            <a:ext cx="6423303" cy="59848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540D499D-1A65-4A24-BBD7-8C8C1D6FD3A4}"/>
              </a:ext>
            </a:extLst>
          </p:cNvPr>
          <p:cNvSpPr>
            <a:spLocks noChangeArrowheads="1"/>
          </p:cNvSpPr>
          <p:nvPr>
            <p:custDataLst>
              <p:tags r:id="rId7"/>
            </p:custDataLst>
          </p:nvPr>
        </p:nvSpPr>
        <p:spPr bwMode="auto">
          <a:xfrm>
            <a:off x="4959921" y="972922"/>
            <a:ext cx="62597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dirty="0">
                <a:solidFill>
                  <a:srgbClr val="FFFFFF"/>
                </a:solidFill>
              </a:rPr>
              <a:t>Axure RP:</a:t>
            </a:r>
            <a:r>
              <a:rPr lang="zh-CN" altLang="en-US" dirty="0">
                <a:solidFill>
                  <a:srgbClr val="FFFFFF"/>
                </a:solidFill>
              </a:rPr>
              <a:t>一个专业的快速原型设计工具</a:t>
            </a:r>
            <a:endParaRPr kumimoji="0" lang="zh-CN" altLang="en-US" sz="2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E20F2976-A9B3-41D8-A408-E21191A53FB8}"/>
              </a:ext>
            </a:extLst>
          </p:cNvPr>
          <p:cNvPicPr>
            <a:picLocks noChangeAspect="1"/>
          </p:cNvPicPr>
          <p:nvPr/>
        </p:nvPicPr>
        <p:blipFill>
          <a:blip r:embed="rId12"/>
          <a:stretch>
            <a:fillRect/>
          </a:stretch>
        </p:blipFill>
        <p:spPr>
          <a:xfrm>
            <a:off x="731416" y="2327803"/>
            <a:ext cx="2803713" cy="4416284"/>
          </a:xfrm>
          <a:prstGeom prst="rect">
            <a:avLst/>
          </a:prstGeom>
        </p:spPr>
      </p:pic>
    </p:spTree>
    <p:extLst>
      <p:ext uri="{BB962C8B-B14F-4D97-AF65-F5344CB8AC3E}">
        <p14:creationId xmlns:p14="http://schemas.microsoft.com/office/powerpoint/2010/main" val="42818394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57092" y="104267"/>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4" name="图片 3">
            <a:extLst>
              <a:ext uri="{FF2B5EF4-FFF2-40B4-BE49-F238E27FC236}">
                <a16:creationId xmlns:a16="http://schemas.microsoft.com/office/drawing/2014/main" id="{4FD5D1ED-47D7-4ED1-9B85-77896886D26D}"/>
              </a:ext>
            </a:extLst>
          </p:cNvPr>
          <p:cNvPicPr>
            <a:picLocks noChangeAspect="1"/>
          </p:cNvPicPr>
          <p:nvPr/>
        </p:nvPicPr>
        <p:blipFill>
          <a:blip r:embed="rId10"/>
          <a:stretch>
            <a:fillRect/>
          </a:stretch>
        </p:blipFill>
        <p:spPr>
          <a:xfrm>
            <a:off x="679803" y="1148412"/>
            <a:ext cx="2473827" cy="5215095"/>
          </a:xfrm>
          <a:prstGeom prst="rect">
            <a:avLst/>
          </a:prstGeom>
        </p:spPr>
      </p:pic>
      <p:pic>
        <p:nvPicPr>
          <p:cNvPr id="7" name="图片 6">
            <a:extLst>
              <a:ext uri="{FF2B5EF4-FFF2-40B4-BE49-F238E27FC236}">
                <a16:creationId xmlns:a16="http://schemas.microsoft.com/office/drawing/2014/main" id="{F4D5AAC0-CEE8-4A31-B7A8-2277431F7C6D}"/>
              </a:ext>
            </a:extLst>
          </p:cNvPr>
          <p:cNvPicPr>
            <a:picLocks noChangeAspect="1"/>
          </p:cNvPicPr>
          <p:nvPr/>
        </p:nvPicPr>
        <p:blipFill>
          <a:blip r:embed="rId11"/>
          <a:stretch>
            <a:fillRect/>
          </a:stretch>
        </p:blipFill>
        <p:spPr>
          <a:xfrm>
            <a:off x="3153630" y="1129841"/>
            <a:ext cx="2473827" cy="5233666"/>
          </a:xfrm>
          <a:prstGeom prst="rect">
            <a:avLst/>
          </a:prstGeom>
        </p:spPr>
      </p:pic>
      <p:pic>
        <p:nvPicPr>
          <p:cNvPr id="9" name="图片 8">
            <a:extLst>
              <a:ext uri="{FF2B5EF4-FFF2-40B4-BE49-F238E27FC236}">
                <a16:creationId xmlns:a16="http://schemas.microsoft.com/office/drawing/2014/main" id="{7F7F4C57-E25A-4081-A228-39A4B77DDD47}"/>
              </a:ext>
            </a:extLst>
          </p:cNvPr>
          <p:cNvPicPr>
            <a:picLocks noChangeAspect="1"/>
          </p:cNvPicPr>
          <p:nvPr/>
        </p:nvPicPr>
        <p:blipFill>
          <a:blip r:embed="rId12"/>
          <a:stretch>
            <a:fillRect/>
          </a:stretch>
        </p:blipFill>
        <p:spPr>
          <a:xfrm>
            <a:off x="5627457" y="1129841"/>
            <a:ext cx="2449017" cy="5124659"/>
          </a:xfrm>
          <a:prstGeom prst="rect">
            <a:avLst/>
          </a:prstGeom>
        </p:spPr>
      </p:pic>
      <p:pic>
        <p:nvPicPr>
          <p:cNvPr id="12" name="图片 11">
            <a:extLst>
              <a:ext uri="{FF2B5EF4-FFF2-40B4-BE49-F238E27FC236}">
                <a16:creationId xmlns:a16="http://schemas.microsoft.com/office/drawing/2014/main" id="{0023307F-4285-4E14-9814-D0129F841E8A}"/>
              </a:ext>
            </a:extLst>
          </p:cNvPr>
          <p:cNvPicPr>
            <a:picLocks noChangeAspect="1"/>
          </p:cNvPicPr>
          <p:nvPr/>
        </p:nvPicPr>
        <p:blipFill>
          <a:blip r:embed="rId13"/>
          <a:stretch>
            <a:fillRect/>
          </a:stretch>
        </p:blipFill>
        <p:spPr>
          <a:xfrm>
            <a:off x="8076474" y="1129841"/>
            <a:ext cx="2433275" cy="5179925"/>
          </a:xfrm>
          <a:prstGeom prst="rect">
            <a:avLst/>
          </a:prstGeom>
        </p:spPr>
      </p:pic>
      <p:sp>
        <p:nvSpPr>
          <p:cNvPr id="11" name="PA_矩形 23">
            <a:extLst>
              <a:ext uri="{FF2B5EF4-FFF2-40B4-BE49-F238E27FC236}">
                <a16:creationId xmlns:a16="http://schemas.microsoft.com/office/drawing/2014/main" id="{1C13FF4D-D9A3-4C05-A7A2-1DC9AF63160C}"/>
              </a:ext>
            </a:extLst>
          </p:cNvPr>
          <p:cNvSpPr>
            <a:spLocks noChangeArrowheads="1"/>
          </p:cNvSpPr>
          <p:nvPr>
            <p:custDataLst>
              <p:tags r:id="rId6"/>
            </p:custDataLst>
          </p:nvPr>
        </p:nvSpPr>
        <p:spPr bwMode="auto">
          <a:xfrm>
            <a:off x="8711042" y="3429000"/>
            <a:ext cx="2801155" cy="7916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24">
            <a:extLst>
              <a:ext uri="{FF2B5EF4-FFF2-40B4-BE49-F238E27FC236}">
                <a16:creationId xmlns:a16="http://schemas.microsoft.com/office/drawing/2014/main" id="{8A8B97BC-CF95-458B-91BF-F0F04AE891F7}"/>
              </a:ext>
            </a:extLst>
          </p:cNvPr>
          <p:cNvSpPr>
            <a:spLocks noChangeArrowheads="1"/>
          </p:cNvSpPr>
          <p:nvPr>
            <p:custDataLst>
              <p:tags r:id="rId7"/>
            </p:custDataLst>
          </p:nvPr>
        </p:nvSpPr>
        <p:spPr bwMode="auto">
          <a:xfrm>
            <a:off x="8795134" y="3512713"/>
            <a:ext cx="2659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0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界面原型随着需求获取进一步改进和细化</a:t>
            </a:r>
          </a:p>
        </p:txBody>
      </p:sp>
    </p:spTree>
    <p:extLst>
      <p:ext uri="{BB962C8B-B14F-4D97-AF65-F5344CB8AC3E}">
        <p14:creationId xmlns:p14="http://schemas.microsoft.com/office/powerpoint/2010/main" val="35203439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3794" name="PA_矩形 1">
            <a:extLst>
              <a:ext uri="{FF2B5EF4-FFF2-40B4-BE49-F238E27FC236}">
                <a16:creationId xmlns:a16="http://schemas.microsoft.com/office/drawing/2014/main" id="{6683EDE6-D4E3-4CC6-A089-98211E0DB979}"/>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5" name="PA_矩形 2">
            <a:extLst>
              <a:ext uri="{FF2B5EF4-FFF2-40B4-BE49-F238E27FC236}">
                <a16:creationId xmlns:a16="http://schemas.microsoft.com/office/drawing/2014/main" id="{8DBEE7BF-8B22-4BE5-9D62-1AE859BBC2E6}"/>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6" name="PA_矩形 3">
            <a:extLst>
              <a:ext uri="{FF2B5EF4-FFF2-40B4-BE49-F238E27FC236}">
                <a16:creationId xmlns:a16="http://schemas.microsoft.com/office/drawing/2014/main" id="{D33D04F1-149C-417F-8FB9-3CC9AA1D3550}"/>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7" name="PA_矩形 4">
            <a:extLst>
              <a:ext uri="{FF2B5EF4-FFF2-40B4-BE49-F238E27FC236}">
                <a16:creationId xmlns:a16="http://schemas.microsoft.com/office/drawing/2014/main" id="{90D42F54-124F-4475-BFE4-77A5E8FF2209}"/>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3798" name="PA_矩形 9">
            <a:extLst>
              <a:ext uri="{FF2B5EF4-FFF2-40B4-BE49-F238E27FC236}">
                <a16:creationId xmlns:a16="http://schemas.microsoft.com/office/drawing/2014/main" id="{C0C7EB34-7A1C-4F95-8799-AA377BCB3E2F}"/>
              </a:ext>
            </a:extLst>
          </p:cNvPr>
          <p:cNvSpPr>
            <a:spLocks noChangeArrowheads="1"/>
          </p:cNvSpPr>
          <p:nvPr>
            <p:custDataLst>
              <p:tags r:id="rId5"/>
            </p:custDataLst>
          </p:nvPr>
        </p:nvSpPr>
        <p:spPr bwMode="auto">
          <a:xfrm>
            <a:off x="3442255"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需求获取</a:t>
            </a:r>
          </a:p>
        </p:txBody>
      </p:sp>
      <p:pic>
        <p:nvPicPr>
          <p:cNvPr id="3" name="图片 2">
            <a:extLst>
              <a:ext uri="{FF2B5EF4-FFF2-40B4-BE49-F238E27FC236}">
                <a16:creationId xmlns:a16="http://schemas.microsoft.com/office/drawing/2014/main" id="{6C3F5153-D831-4506-A963-2754D2E464DA}"/>
              </a:ext>
            </a:extLst>
          </p:cNvPr>
          <p:cNvPicPr>
            <a:picLocks noChangeAspect="1"/>
          </p:cNvPicPr>
          <p:nvPr/>
        </p:nvPicPr>
        <p:blipFill>
          <a:blip r:embed="rId9"/>
          <a:stretch>
            <a:fillRect/>
          </a:stretch>
        </p:blipFill>
        <p:spPr>
          <a:xfrm>
            <a:off x="239876" y="818941"/>
            <a:ext cx="7256904" cy="3310932"/>
          </a:xfrm>
          <a:prstGeom prst="rect">
            <a:avLst/>
          </a:prstGeom>
        </p:spPr>
      </p:pic>
      <p:pic>
        <p:nvPicPr>
          <p:cNvPr id="6" name="图片 5">
            <a:extLst>
              <a:ext uri="{FF2B5EF4-FFF2-40B4-BE49-F238E27FC236}">
                <a16:creationId xmlns:a16="http://schemas.microsoft.com/office/drawing/2014/main" id="{DFF11DB7-9404-4CBE-AF9D-86A2E8EF08A9}"/>
              </a:ext>
            </a:extLst>
          </p:cNvPr>
          <p:cNvPicPr>
            <a:picLocks noChangeAspect="1"/>
          </p:cNvPicPr>
          <p:nvPr/>
        </p:nvPicPr>
        <p:blipFill>
          <a:blip r:embed="rId10"/>
          <a:stretch>
            <a:fillRect/>
          </a:stretch>
        </p:blipFill>
        <p:spPr>
          <a:xfrm>
            <a:off x="4714952" y="2949192"/>
            <a:ext cx="7391637" cy="3367904"/>
          </a:xfrm>
          <a:prstGeom prst="rect">
            <a:avLst/>
          </a:prstGeom>
        </p:spPr>
      </p:pic>
    </p:spTree>
    <p:extLst>
      <p:ext uri="{BB962C8B-B14F-4D97-AF65-F5344CB8AC3E}">
        <p14:creationId xmlns:p14="http://schemas.microsoft.com/office/powerpoint/2010/main" val="41576194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4" name="PA_矩形 23">
            <a:extLst>
              <a:ext uri="{FF2B5EF4-FFF2-40B4-BE49-F238E27FC236}">
                <a16:creationId xmlns:a16="http://schemas.microsoft.com/office/drawing/2014/main" id="{2A72DD85-43F7-4BFD-91A8-7D1640EF6DB2}"/>
              </a:ext>
            </a:extLst>
          </p:cNvPr>
          <p:cNvSpPr>
            <a:spLocks noChangeArrowheads="1"/>
          </p:cNvSpPr>
          <p:nvPr>
            <p:custDataLst>
              <p:tags r:id="rId6"/>
            </p:custDataLst>
          </p:nvPr>
        </p:nvSpPr>
        <p:spPr bwMode="auto">
          <a:xfrm>
            <a:off x="5386545" y="844001"/>
            <a:ext cx="6423303" cy="92141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5" name="PA_文本框 24">
            <a:extLst>
              <a:ext uri="{FF2B5EF4-FFF2-40B4-BE49-F238E27FC236}">
                <a16:creationId xmlns:a16="http://schemas.microsoft.com/office/drawing/2014/main" id="{096762E3-CE58-4891-AF88-5C118DDD9093}"/>
              </a:ext>
            </a:extLst>
          </p:cNvPr>
          <p:cNvSpPr>
            <a:spLocks noChangeArrowheads="1"/>
          </p:cNvSpPr>
          <p:nvPr>
            <p:custDataLst>
              <p:tags r:id="rId7"/>
            </p:custDataLst>
          </p:nvPr>
        </p:nvSpPr>
        <p:spPr bwMode="auto">
          <a:xfrm>
            <a:off x="5507274" y="889210"/>
            <a:ext cx="58849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err="1">
                <a:solidFill>
                  <a:srgbClr val="FFFFFF"/>
                </a:solidFill>
              </a:rPr>
              <a:t>StarUML</a:t>
            </a:r>
            <a:r>
              <a:rPr lang="en-US" altLang="zh-CN" sz="2400" dirty="0">
                <a:solidFill>
                  <a:srgbClr val="FFFFFF"/>
                </a:solidFill>
              </a:rPr>
              <a:t>:</a:t>
            </a:r>
            <a:r>
              <a:rPr lang="zh-CN" altLang="en-US" sz="2400" dirty="0">
                <a:solidFill>
                  <a:srgbClr val="FFFFFF"/>
                </a:solidFill>
              </a:rPr>
              <a:t>一种创建</a:t>
            </a:r>
            <a:r>
              <a:rPr lang="en-US" altLang="zh-CN" sz="2400" dirty="0">
                <a:solidFill>
                  <a:srgbClr val="FFFFFF"/>
                </a:solidFill>
              </a:rPr>
              <a:t>UML</a:t>
            </a:r>
            <a:r>
              <a:rPr lang="zh-CN" altLang="en-US" sz="2400" dirty="0">
                <a:solidFill>
                  <a:srgbClr val="FFFFFF"/>
                </a:solidFill>
              </a:rPr>
              <a:t>类图，生成类图和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其他类型的统一建模语言</a:t>
            </a:r>
            <a:r>
              <a:rPr lang="en-US" altLang="zh-CN" sz="2400" dirty="0">
                <a:solidFill>
                  <a:srgbClr val="FFFFFF"/>
                </a:solidFill>
              </a:rPr>
              <a:t>(UML)</a:t>
            </a:r>
            <a:r>
              <a:rPr lang="zh-CN" altLang="en-US" sz="2400" dirty="0">
                <a:solidFill>
                  <a:srgbClr val="FFFFFF"/>
                </a:solidFill>
              </a:rPr>
              <a:t>图表的工具</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17" name="图片 16">
            <a:extLst>
              <a:ext uri="{FF2B5EF4-FFF2-40B4-BE49-F238E27FC236}">
                <a16:creationId xmlns:a16="http://schemas.microsoft.com/office/drawing/2014/main" id="{CAC5F721-F5F3-4A35-B2A3-0FF4BFC3D814}"/>
              </a:ext>
            </a:extLst>
          </p:cNvPr>
          <p:cNvPicPr>
            <a:picLocks noChangeAspect="1"/>
          </p:cNvPicPr>
          <p:nvPr/>
        </p:nvPicPr>
        <p:blipFill>
          <a:blip r:embed="rId12"/>
          <a:stretch>
            <a:fillRect/>
          </a:stretch>
        </p:blipFill>
        <p:spPr>
          <a:xfrm>
            <a:off x="8637472" y="1973822"/>
            <a:ext cx="2409825" cy="1524000"/>
          </a:xfrm>
          <a:prstGeom prst="rect">
            <a:avLst/>
          </a:prstGeom>
        </p:spPr>
      </p:pic>
      <p:sp>
        <p:nvSpPr>
          <p:cNvPr id="30" name="PA_矩形 23">
            <a:extLst>
              <a:ext uri="{FF2B5EF4-FFF2-40B4-BE49-F238E27FC236}">
                <a16:creationId xmlns:a16="http://schemas.microsoft.com/office/drawing/2014/main" id="{806CCA0F-1FD3-4128-A1DD-D6B94A9592AD}"/>
              </a:ext>
            </a:extLst>
          </p:cNvPr>
          <p:cNvSpPr>
            <a:spLocks noChangeArrowheads="1"/>
          </p:cNvSpPr>
          <p:nvPr>
            <p:custDataLst>
              <p:tags r:id="rId8"/>
            </p:custDataLst>
          </p:nvPr>
        </p:nvSpPr>
        <p:spPr bwMode="auto">
          <a:xfrm>
            <a:off x="5891088" y="4652365"/>
            <a:ext cx="5576313"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文本框 24">
            <a:extLst>
              <a:ext uri="{FF2B5EF4-FFF2-40B4-BE49-F238E27FC236}">
                <a16:creationId xmlns:a16="http://schemas.microsoft.com/office/drawing/2014/main" id="{EBC2DED0-268B-4A45-979C-D27E78FD5A6C}"/>
              </a:ext>
            </a:extLst>
          </p:cNvPr>
          <p:cNvSpPr>
            <a:spLocks noChangeArrowheads="1"/>
          </p:cNvSpPr>
          <p:nvPr>
            <p:custDataLst>
              <p:tags r:id="rId9"/>
            </p:custDataLst>
          </p:nvPr>
        </p:nvSpPr>
        <p:spPr bwMode="auto">
          <a:xfrm>
            <a:off x="6050533" y="4668292"/>
            <a:ext cx="541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模板：</a:t>
            </a:r>
            <a:r>
              <a:rPr lang="en-US" altLang="zh-CN" sz="2400" dirty="0">
                <a:solidFill>
                  <a:srgbClr val="FFFFFF"/>
                </a:solidFill>
              </a:rPr>
              <a:t>《</a:t>
            </a:r>
            <a:r>
              <a:rPr lang="zh-CN" altLang="en-US" sz="2400" dirty="0">
                <a:solidFill>
                  <a:srgbClr val="FFFFFF"/>
                </a:solidFill>
              </a:rPr>
              <a:t>软件需求</a:t>
            </a:r>
            <a:r>
              <a:rPr lang="en-US" altLang="zh-CN" sz="2400" dirty="0">
                <a:solidFill>
                  <a:srgbClr val="FFFFFF"/>
                </a:solidFill>
              </a:rPr>
              <a:t>》</a:t>
            </a:r>
            <a:r>
              <a:rPr lang="zh-CN" altLang="en-US" sz="2400" dirty="0">
                <a:solidFill>
                  <a:srgbClr val="FFFFFF"/>
                </a:solidFill>
              </a:rPr>
              <a:t>书本后面附录模板</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4CBBFAB3-7F81-48F8-AF2B-305454EBF95C}"/>
              </a:ext>
            </a:extLst>
          </p:cNvPr>
          <p:cNvPicPr>
            <a:picLocks noChangeAspect="1"/>
          </p:cNvPicPr>
          <p:nvPr/>
        </p:nvPicPr>
        <p:blipFill>
          <a:blip r:embed="rId13"/>
          <a:stretch>
            <a:fillRect/>
          </a:stretch>
        </p:blipFill>
        <p:spPr>
          <a:xfrm>
            <a:off x="126780" y="786652"/>
            <a:ext cx="3531891" cy="3408535"/>
          </a:xfrm>
          <a:prstGeom prst="rect">
            <a:avLst/>
          </a:prstGeom>
        </p:spPr>
      </p:pic>
      <p:pic>
        <p:nvPicPr>
          <p:cNvPr id="6" name="图片 5">
            <a:extLst>
              <a:ext uri="{FF2B5EF4-FFF2-40B4-BE49-F238E27FC236}">
                <a16:creationId xmlns:a16="http://schemas.microsoft.com/office/drawing/2014/main" id="{4CFDA82B-FE94-4EAE-9A5A-52EC42DB0BE5}"/>
              </a:ext>
            </a:extLst>
          </p:cNvPr>
          <p:cNvPicPr>
            <a:picLocks noChangeAspect="1"/>
          </p:cNvPicPr>
          <p:nvPr/>
        </p:nvPicPr>
        <p:blipFill>
          <a:blip r:embed="rId14"/>
          <a:stretch>
            <a:fillRect/>
          </a:stretch>
        </p:blipFill>
        <p:spPr>
          <a:xfrm>
            <a:off x="250110" y="4288241"/>
            <a:ext cx="2901566" cy="2439706"/>
          </a:xfrm>
          <a:prstGeom prst="rect">
            <a:avLst/>
          </a:prstGeom>
        </p:spPr>
      </p:pic>
    </p:spTree>
    <p:extLst>
      <p:ext uri="{BB962C8B-B14F-4D97-AF65-F5344CB8AC3E}">
        <p14:creationId xmlns:p14="http://schemas.microsoft.com/office/powerpoint/2010/main" val="28357485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30" grpId="0" animBg="1"/>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用例文档</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3087E65D-2713-4336-915D-1D8BB376C8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025" y="688312"/>
            <a:ext cx="3206440" cy="2174186"/>
          </a:xfrm>
          <a:prstGeom prst="rect">
            <a:avLst/>
          </a:prstGeom>
        </p:spPr>
      </p:pic>
      <p:graphicFrame>
        <p:nvGraphicFramePr>
          <p:cNvPr id="5" name="表格 4">
            <a:extLst>
              <a:ext uri="{FF2B5EF4-FFF2-40B4-BE49-F238E27FC236}">
                <a16:creationId xmlns:a16="http://schemas.microsoft.com/office/drawing/2014/main" id="{16F239E8-7902-4C70-83A5-EB1D0989A5F7}"/>
              </a:ext>
            </a:extLst>
          </p:cNvPr>
          <p:cNvGraphicFramePr>
            <a:graphicFrameLocks noGrp="1"/>
          </p:cNvGraphicFramePr>
          <p:nvPr>
            <p:extLst>
              <p:ext uri="{D42A27DB-BD31-4B8C-83A1-F6EECF244321}">
                <p14:modId xmlns:p14="http://schemas.microsoft.com/office/powerpoint/2010/main" val="4195305379"/>
              </p:ext>
            </p:extLst>
          </p:nvPr>
        </p:nvGraphicFramePr>
        <p:xfrm>
          <a:off x="141133" y="2862498"/>
          <a:ext cx="5307965" cy="3352800"/>
        </p:xfrm>
        <a:graphic>
          <a:graphicData uri="http://schemas.openxmlformats.org/drawingml/2006/table">
            <a:tbl>
              <a:tblPr firstRow="1" firstCol="1" bandRow="1">
                <a:tableStyleId>{D27102A9-8310-4765-A935-A1911B00CA55}</a:tableStyleId>
              </a:tblPr>
              <a:tblGrid>
                <a:gridCol w="1109345">
                  <a:extLst>
                    <a:ext uri="{9D8B030D-6E8A-4147-A177-3AD203B41FA5}">
                      <a16:colId xmlns:a16="http://schemas.microsoft.com/office/drawing/2014/main" val="2330670792"/>
                    </a:ext>
                  </a:extLst>
                </a:gridCol>
                <a:gridCol w="4198620">
                  <a:extLst>
                    <a:ext uri="{9D8B030D-6E8A-4147-A177-3AD203B41FA5}">
                      <a16:colId xmlns:a16="http://schemas.microsoft.com/office/drawing/2014/main" val="983483897"/>
                    </a:ext>
                  </a:extLst>
                </a:gridCol>
              </a:tblGrid>
              <a:tr h="0">
                <a:tc>
                  <a:txBody>
                    <a:bodyPr/>
                    <a:lstStyle/>
                    <a:p>
                      <a:pPr algn="just"/>
                      <a:r>
                        <a:rPr lang="zh-CN" sz="1100" kern="100">
                          <a:effectLst/>
                        </a:rPr>
                        <a:t>用例名称</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教师查看博客</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4331784"/>
                  </a:ext>
                </a:extLst>
              </a:tr>
              <a:tr h="0">
                <a:tc>
                  <a:txBody>
                    <a:bodyPr/>
                    <a:lstStyle/>
                    <a:p>
                      <a:pPr algn="just"/>
                      <a:r>
                        <a:rPr lang="zh-CN" sz="1100" kern="100">
                          <a:effectLst/>
                        </a:rPr>
                        <a:t>描述信息</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教师进入博客</a:t>
                      </a:r>
                      <a:r>
                        <a:rPr lang="zh-CN" altLang="en-US" sz="1100" kern="100" dirty="0">
                          <a:effectLst/>
                        </a:rPr>
                        <a:t>首页</a:t>
                      </a:r>
                      <a:r>
                        <a:rPr lang="zh-CN" sz="1100" kern="100" dirty="0">
                          <a:effectLst/>
                        </a:rPr>
                        <a:t>，</a:t>
                      </a:r>
                      <a:r>
                        <a:rPr lang="zh-CN" altLang="en-US" sz="1100" kern="100" dirty="0">
                          <a:effectLst/>
                        </a:rPr>
                        <a:t>在博客列表中点击博客，进入博客详情页面</a:t>
                      </a:r>
                      <a:r>
                        <a:rPr lang="zh-CN" sz="1100" kern="100" dirty="0">
                          <a:effectLst/>
                        </a:rPr>
                        <a:t>。</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26294114"/>
                  </a:ext>
                </a:extLst>
              </a:tr>
              <a:tr h="0">
                <a:tc>
                  <a:txBody>
                    <a:bodyPr/>
                    <a:lstStyle/>
                    <a:p>
                      <a:pPr algn="just"/>
                      <a:r>
                        <a:rPr lang="zh-CN" sz="1100" kern="100">
                          <a:effectLst/>
                        </a:rPr>
                        <a:t>用例编号</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UCT002</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495954"/>
                  </a:ext>
                </a:extLst>
              </a:tr>
              <a:tr h="0">
                <a:tc>
                  <a:txBody>
                    <a:bodyPr/>
                    <a:lstStyle/>
                    <a:p>
                      <a:pPr algn="just"/>
                      <a:r>
                        <a:rPr lang="zh-CN" sz="1100" kern="100">
                          <a:effectLst/>
                        </a:rPr>
                        <a:t>对应图示</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教师查看博客</a:t>
                      </a:r>
                      <a:r>
                        <a:rPr lang="zh-CN" altLang="en-US" sz="1100" kern="100" dirty="0">
                          <a:effectLst/>
                        </a:rPr>
                        <a:t>详情</a:t>
                      </a:r>
                      <a:r>
                        <a:rPr lang="zh-CN" sz="1100" kern="100" dirty="0">
                          <a:effectLst/>
                        </a:rPr>
                        <a:t>用例图</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043518"/>
                  </a:ext>
                </a:extLst>
              </a:tr>
              <a:tr h="0">
                <a:tc>
                  <a:txBody>
                    <a:bodyPr/>
                    <a:lstStyle/>
                    <a:p>
                      <a:pPr algn="just"/>
                      <a:r>
                        <a:rPr lang="zh-CN" sz="1100" kern="100">
                          <a:effectLst/>
                        </a:rPr>
                        <a:t>对应测试</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TCT002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09482698"/>
                  </a:ext>
                </a:extLst>
              </a:tr>
              <a:tr h="0">
                <a:tc>
                  <a:txBody>
                    <a:bodyPr/>
                    <a:lstStyle/>
                    <a:p>
                      <a:pPr algn="just"/>
                      <a:r>
                        <a:rPr lang="zh-CN" sz="1100" kern="100">
                          <a:effectLst/>
                        </a:rPr>
                        <a:t>创建者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dirty="0">
                          <a:effectLst/>
                        </a:rPr>
                        <a:t>李晓菁</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35361240"/>
                  </a:ext>
                </a:extLst>
              </a:tr>
              <a:tr h="0">
                <a:tc>
                  <a:txBody>
                    <a:bodyPr/>
                    <a:lstStyle/>
                    <a:p>
                      <a:pPr algn="just"/>
                      <a:r>
                        <a:rPr lang="zh-CN" sz="1100" kern="100">
                          <a:effectLst/>
                        </a:rPr>
                        <a:t>最后更新者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1812412"/>
                  </a:ext>
                </a:extLst>
              </a:tr>
              <a:tr h="0">
                <a:tc>
                  <a:txBody>
                    <a:bodyPr/>
                    <a:lstStyle/>
                    <a:p>
                      <a:pPr algn="just"/>
                      <a:r>
                        <a:rPr lang="zh-CN" sz="1100" kern="100">
                          <a:effectLst/>
                        </a:rPr>
                        <a:t>创建日期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2021</a:t>
                      </a:r>
                      <a:r>
                        <a:rPr lang="zh-CN" sz="1100" kern="100">
                          <a:effectLst/>
                        </a:rPr>
                        <a:t>年</a:t>
                      </a:r>
                      <a:r>
                        <a:rPr lang="en-US" sz="1100" kern="100">
                          <a:effectLst/>
                        </a:rPr>
                        <a:t>04</a:t>
                      </a:r>
                      <a:r>
                        <a:rPr lang="zh-CN" sz="1100" kern="100">
                          <a:effectLst/>
                        </a:rPr>
                        <a:t>月</a:t>
                      </a:r>
                      <a:r>
                        <a:rPr lang="en-US" sz="1100" kern="100">
                          <a:effectLst/>
                        </a:rPr>
                        <a:t>26</a:t>
                      </a:r>
                      <a:r>
                        <a:rPr lang="zh-CN" sz="1100" kern="100">
                          <a:effectLst/>
                        </a:rPr>
                        <a:t>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8452496"/>
                  </a:ext>
                </a:extLst>
              </a:tr>
              <a:tr h="0">
                <a:tc>
                  <a:txBody>
                    <a:bodyPr/>
                    <a:lstStyle/>
                    <a:p>
                      <a:pPr algn="just"/>
                      <a:r>
                        <a:rPr lang="zh-CN" sz="1100" kern="100">
                          <a:effectLst/>
                        </a:rPr>
                        <a:t>最后更新日期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2021</a:t>
                      </a:r>
                      <a:r>
                        <a:rPr lang="zh-CN" sz="1100" kern="100">
                          <a:effectLst/>
                        </a:rPr>
                        <a:t>年</a:t>
                      </a:r>
                      <a:r>
                        <a:rPr lang="en-US" sz="1100" kern="100">
                          <a:effectLst/>
                        </a:rPr>
                        <a:t>05</a:t>
                      </a:r>
                      <a:r>
                        <a:rPr lang="zh-CN" sz="1100" kern="100">
                          <a:effectLst/>
                        </a:rPr>
                        <a:t>月</a:t>
                      </a:r>
                      <a:r>
                        <a:rPr lang="en-US" sz="1100" kern="100">
                          <a:effectLst/>
                        </a:rPr>
                        <a:t>20</a:t>
                      </a:r>
                      <a:r>
                        <a:rPr lang="zh-CN" sz="1100" kern="100">
                          <a:effectLst/>
                        </a:rPr>
                        <a:t>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53854965"/>
                  </a:ext>
                </a:extLst>
              </a:tr>
              <a:tr h="0">
                <a:tc>
                  <a:txBody>
                    <a:bodyPr/>
                    <a:lstStyle/>
                    <a:p>
                      <a:pPr algn="just"/>
                      <a:r>
                        <a:rPr lang="zh-CN" sz="1100" kern="100">
                          <a:effectLst/>
                        </a:rPr>
                        <a:t>主参与者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altLang="en-US" sz="1100" kern="100" dirty="0">
                          <a:effectLst/>
                          <a:latin typeface="Calibri" panose="020F0502020204030204" pitchFamily="34" charset="0"/>
                          <a:ea typeface="宋体" panose="02010600030101010101" pitchFamily="2" charset="-122"/>
                          <a:cs typeface="Times New Roman" panose="02020603050405020304" pitchFamily="18" charset="0"/>
                        </a:rPr>
                        <a:t>教师用户</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54663308"/>
                  </a:ext>
                </a:extLst>
              </a:tr>
              <a:tr h="0">
                <a:tc>
                  <a:txBody>
                    <a:bodyPr/>
                    <a:lstStyle/>
                    <a:p>
                      <a:pPr algn="just"/>
                      <a:r>
                        <a:rPr lang="zh-CN" sz="1100" kern="100">
                          <a:effectLst/>
                        </a:rPr>
                        <a:t>次要参与者</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学生用户</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4801782"/>
                  </a:ext>
                </a:extLst>
              </a:tr>
              <a:tr h="0">
                <a:tc>
                  <a:txBody>
                    <a:bodyPr/>
                    <a:lstStyle/>
                    <a:p>
                      <a:pPr algn="just"/>
                      <a:r>
                        <a:rPr lang="zh-CN" sz="1100" kern="100">
                          <a:effectLst/>
                        </a:rPr>
                        <a:t>前置条件</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1</a:t>
                      </a:r>
                      <a:r>
                        <a:rPr lang="zh-CN" sz="1100" kern="100">
                          <a:effectLst/>
                        </a:rPr>
                        <a:t>．登录</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6799889"/>
                  </a:ext>
                </a:extLst>
              </a:tr>
              <a:tr h="0">
                <a:tc>
                  <a:txBody>
                    <a:bodyPr/>
                    <a:lstStyle/>
                    <a:p>
                      <a:pPr algn="just"/>
                      <a:r>
                        <a:rPr lang="zh-CN" sz="1100" kern="100">
                          <a:effectLst/>
                        </a:rPr>
                        <a:t>后置条件</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2621566"/>
                  </a:ext>
                </a:extLst>
              </a:tr>
              <a:tr h="0">
                <a:tc>
                  <a:txBody>
                    <a:bodyPr/>
                    <a:lstStyle/>
                    <a:p>
                      <a:pPr algn="just"/>
                      <a:r>
                        <a:rPr lang="zh-CN" sz="1100" kern="100">
                          <a:effectLst/>
                        </a:rPr>
                        <a:t>一般性流程</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a:effectLst/>
                        </a:rPr>
                        <a:t>1</a:t>
                      </a:r>
                      <a:r>
                        <a:rPr lang="zh-CN" sz="1100" kern="100">
                          <a:effectLst/>
                        </a:rPr>
                        <a:t>登陆</a:t>
                      </a:r>
                    </a:p>
                    <a:p>
                      <a:pPr algn="just">
                        <a:tabLst>
                          <a:tab pos="198120" algn="l"/>
                        </a:tabLst>
                      </a:pPr>
                      <a:r>
                        <a:rPr lang="en-US" sz="1100" kern="100">
                          <a:effectLst/>
                        </a:rPr>
                        <a:t>2</a:t>
                      </a:r>
                      <a:r>
                        <a:rPr lang="zh-CN" sz="1100" kern="100">
                          <a:effectLst/>
                        </a:rPr>
                        <a:t>进入博客首页</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95734300"/>
                  </a:ext>
                </a:extLst>
              </a:tr>
              <a:tr h="0">
                <a:tc>
                  <a:txBody>
                    <a:bodyPr/>
                    <a:lstStyle/>
                    <a:p>
                      <a:pPr algn="just"/>
                      <a:r>
                        <a:rPr lang="zh-CN" sz="1100" kern="100">
                          <a:effectLst/>
                        </a:rPr>
                        <a:t>异常</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a:effectLst/>
                        </a:rPr>
                        <a:t>无</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2559208"/>
                  </a:ext>
                </a:extLst>
              </a:tr>
              <a:tr h="0">
                <a:tc>
                  <a:txBody>
                    <a:bodyPr/>
                    <a:lstStyle/>
                    <a:p>
                      <a:pPr algn="just"/>
                      <a:r>
                        <a:rPr lang="zh-CN" sz="1100" kern="100">
                          <a:effectLst/>
                        </a:rPr>
                        <a:t>规则与约束</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100" kern="100">
                          <a:effectLst/>
                        </a:rPr>
                        <a:t>无</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7241471"/>
                  </a:ext>
                </a:extLst>
              </a:tr>
              <a:tr h="0">
                <a:tc>
                  <a:txBody>
                    <a:bodyPr/>
                    <a:lstStyle/>
                    <a:p>
                      <a:pPr algn="just"/>
                      <a:r>
                        <a:rPr lang="zh-CN" sz="1100" kern="100">
                          <a:effectLst/>
                        </a:rPr>
                        <a:t>优先级</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rPr>
                        <a:t>1.2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18127937"/>
                  </a:ext>
                </a:extLst>
              </a:tr>
              <a:tr h="0">
                <a:tc>
                  <a:txBody>
                    <a:bodyPr/>
                    <a:lstStyle/>
                    <a:p>
                      <a:pPr algn="just"/>
                      <a:r>
                        <a:rPr lang="zh-CN" sz="1100" kern="100">
                          <a:effectLst/>
                        </a:rPr>
                        <a:t>输入</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57667875"/>
                  </a:ext>
                </a:extLst>
              </a:tr>
              <a:tr h="0">
                <a:tc>
                  <a:txBody>
                    <a:bodyPr/>
                    <a:lstStyle/>
                    <a:p>
                      <a:pPr algn="just"/>
                      <a:r>
                        <a:rPr lang="zh-CN" sz="1100" kern="100">
                          <a:effectLst/>
                        </a:rPr>
                        <a:t>输出</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tabLst>
                          <a:tab pos="198120" algn="l"/>
                        </a:tabLst>
                      </a:pPr>
                      <a:r>
                        <a:rPr lang="en-US" sz="1100" kern="100" dirty="0">
                          <a:effectLst/>
                        </a:rPr>
                        <a:t> </a:t>
                      </a:r>
                      <a:r>
                        <a:rPr lang="zh-CN" altLang="en-US" sz="1100" kern="100" dirty="0">
                          <a:effectLst/>
                        </a:rPr>
                        <a:t>无</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84601465"/>
                  </a:ext>
                </a:extLst>
              </a:tr>
            </a:tbl>
          </a:graphicData>
        </a:graphic>
      </p:graphicFrame>
      <p:pic>
        <p:nvPicPr>
          <p:cNvPr id="7" name="图片 6">
            <a:extLst>
              <a:ext uri="{FF2B5EF4-FFF2-40B4-BE49-F238E27FC236}">
                <a16:creationId xmlns:a16="http://schemas.microsoft.com/office/drawing/2014/main" id="{28248768-DD38-4698-9883-52D4910AAE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4451" y="642702"/>
            <a:ext cx="2090398" cy="2644993"/>
          </a:xfrm>
          <a:prstGeom prst="rect">
            <a:avLst/>
          </a:prstGeom>
        </p:spPr>
      </p:pic>
      <p:pic>
        <p:nvPicPr>
          <p:cNvPr id="21" name="图片 20">
            <a:extLst>
              <a:ext uri="{FF2B5EF4-FFF2-40B4-BE49-F238E27FC236}">
                <a16:creationId xmlns:a16="http://schemas.microsoft.com/office/drawing/2014/main" id="{431B419F-E727-4899-9EA9-727F2B6D0E7E}"/>
              </a:ext>
            </a:extLst>
          </p:cNvPr>
          <p:cNvPicPr>
            <a:picLocks noChangeAspect="1"/>
          </p:cNvPicPr>
          <p:nvPr/>
        </p:nvPicPr>
        <p:blipFill>
          <a:blip r:embed="rId10"/>
          <a:stretch>
            <a:fillRect/>
          </a:stretch>
        </p:blipFill>
        <p:spPr>
          <a:xfrm>
            <a:off x="6232012" y="830738"/>
            <a:ext cx="2473827" cy="5215095"/>
          </a:xfrm>
          <a:prstGeom prst="rect">
            <a:avLst/>
          </a:prstGeom>
        </p:spPr>
      </p:pic>
      <p:pic>
        <p:nvPicPr>
          <p:cNvPr id="22" name="图片 21">
            <a:extLst>
              <a:ext uri="{FF2B5EF4-FFF2-40B4-BE49-F238E27FC236}">
                <a16:creationId xmlns:a16="http://schemas.microsoft.com/office/drawing/2014/main" id="{CF4DC303-E0EC-416B-8D6C-822221382F99}"/>
              </a:ext>
            </a:extLst>
          </p:cNvPr>
          <p:cNvPicPr>
            <a:picLocks noChangeAspect="1"/>
          </p:cNvPicPr>
          <p:nvPr/>
        </p:nvPicPr>
        <p:blipFill>
          <a:blip r:embed="rId11"/>
          <a:stretch>
            <a:fillRect/>
          </a:stretch>
        </p:blipFill>
        <p:spPr>
          <a:xfrm>
            <a:off x="8705839" y="812167"/>
            <a:ext cx="2473827" cy="5233666"/>
          </a:xfrm>
          <a:prstGeom prst="rect">
            <a:avLst/>
          </a:prstGeom>
        </p:spPr>
      </p:pic>
    </p:spTree>
    <p:extLst>
      <p:ext uri="{BB962C8B-B14F-4D97-AF65-F5344CB8AC3E}">
        <p14:creationId xmlns:p14="http://schemas.microsoft.com/office/powerpoint/2010/main" val="14435555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需求冲突</a:t>
            </a:r>
          </a:p>
        </p:txBody>
      </p:sp>
      <p:sp>
        <p:nvSpPr>
          <p:cNvPr id="9" name="文本框 8">
            <a:extLst>
              <a:ext uri="{FF2B5EF4-FFF2-40B4-BE49-F238E27FC236}">
                <a16:creationId xmlns:a16="http://schemas.microsoft.com/office/drawing/2014/main" id="{ACC94AF9-2F1C-4C70-8932-FF91550B4FA3}"/>
              </a:ext>
            </a:extLst>
          </p:cNvPr>
          <p:cNvSpPr txBox="1"/>
          <p:nvPr/>
        </p:nvSpPr>
        <p:spPr>
          <a:xfrm>
            <a:off x="734095" y="2129609"/>
            <a:ext cx="969135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教师用户代表：可以让普通用户升级为“吧主”来管理论坛模块，来筛选精华帖。</a:t>
            </a:r>
            <a:endParaRPr lang="zh-CN" altLang="zh-CN" sz="18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学生用户代表：觉得可以直接由管理员用户来管理精华帖申请。</a:t>
            </a:r>
            <a:endParaRPr lang="zh-CN" altLang="zh-CN" sz="1800" kern="100" dirty="0">
              <a:effectLst/>
              <a:latin typeface="Times New Roman" panose="02020603050405020304" pitchFamily="18" charset="0"/>
              <a:ea typeface="宋体" panose="02010600030101010101" pitchFamily="2" charset="-122"/>
            </a:endParaRPr>
          </a:p>
        </p:txBody>
      </p:sp>
      <p:sp>
        <p:nvSpPr>
          <p:cNvPr id="10" name="PA_椭圆 51">
            <a:extLst>
              <a:ext uri="{FF2B5EF4-FFF2-40B4-BE49-F238E27FC236}">
                <a16:creationId xmlns:a16="http://schemas.microsoft.com/office/drawing/2014/main" id="{13B791C4-B2E0-477E-A91E-059AE58920B7}"/>
              </a:ext>
            </a:extLst>
          </p:cNvPr>
          <p:cNvSpPr>
            <a:spLocks noChangeArrowheads="1"/>
          </p:cNvSpPr>
          <p:nvPr>
            <p:custDataLst>
              <p:tags r:id="rId6"/>
            </p:custDataLst>
          </p:nvPr>
        </p:nvSpPr>
        <p:spPr bwMode="auto">
          <a:xfrm>
            <a:off x="842127" y="1303171"/>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F8BA9539-B10F-4CCB-95E9-C0D93A2F026B}"/>
              </a:ext>
            </a:extLst>
          </p:cNvPr>
          <p:cNvSpPr>
            <a:spLocks noChangeArrowheads="1"/>
          </p:cNvSpPr>
          <p:nvPr>
            <p:custDataLst>
              <p:tags r:id="rId7"/>
            </p:custDataLst>
          </p:nvPr>
        </p:nvSpPr>
        <p:spPr bwMode="auto">
          <a:xfrm>
            <a:off x="1431613" y="1067526"/>
            <a:ext cx="1004990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论坛模块“吧主”特权（具有加精华贴能力）是否要赋予个别学生</a:t>
            </a:r>
            <a:r>
              <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or</a:t>
            </a: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教师用户，还是管理员用户来行使该权利。</a:t>
            </a:r>
          </a:p>
        </p:txBody>
      </p:sp>
      <p:sp>
        <p:nvSpPr>
          <p:cNvPr id="12" name="PA_椭圆 42">
            <a:extLst>
              <a:ext uri="{FF2B5EF4-FFF2-40B4-BE49-F238E27FC236}">
                <a16:creationId xmlns:a16="http://schemas.microsoft.com/office/drawing/2014/main" id="{01327935-7B3C-4B31-95D0-90615E05067A}"/>
              </a:ext>
            </a:extLst>
          </p:cNvPr>
          <p:cNvSpPr>
            <a:spLocks noChangeArrowheads="1"/>
          </p:cNvSpPr>
          <p:nvPr>
            <p:custDataLst>
              <p:tags r:id="rId8"/>
            </p:custDataLst>
          </p:nvPr>
        </p:nvSpPr>
        <p:spPr bwMode="auto">
          <a:xfrm>
            <a:off x="847805" y="402072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47">
            <a:extLst>
              <a:ext uri="{FF2B5EF4-FFF2-40B4-BE49-F238E27FC236}">
                <a16:creationId xmlns:a16="http://schemas.microsoft.com/office/drawing/2014/main" id="{8607625B-B498-4CA4-AB07-2FD57D2E0BF2}"/>
              </a:ext>
            </a:extLst>
          </p:cNvPr>
          <p:cNvSpPr>
            <a:spLocks noChangeArrowheads="1"/>
          </p:cNvSpPr>
          <p:nvPr>
            <p:custDataLst>
              <p:tags r:id="rId9"/>
            </p:custDataLst>
          </p:nvPr>
        </p:nvSpPr>
        <p:spPr bwMode="auto">
          <a:xfrm>
            <a:off x="1384300" y="3884681"/>
            <a:ext cx="98782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游客是否应该有更多的功能</a:t>
            </a:r>
            <a:r>
              <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权限，即是否能够查看博客详情等内容。</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F808A86F-7F45-4CEE-B803-24937FDC3B9C}"/>
              </a:ext>
            </a:extLst>
          </p:cNvPr>
          <p:cNvSpPr txBox="1"/>
          <p:nvPr/>
        </p:nvSpPr>
        <p:spPr>
          <a:xfrm>
            <a:off x="560141" y="5110347"/>
            <a:ext cx="11526592" cy="1113125"/>
          </a:xfrm>
          <a:prstGeom prst="rect">
            <a:avLst/>
          </a:prstGeom>
          <a:noFill/>
        </p:spPr>
        <p:txBody>
          <a:bodyPr wrap="square">
            <a:spAutoFit/>
          </a:bodyPr>
          <a:lstStyle/>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游客用户代表：感觉游客功能太少不能吸引游客继续使用该产品，希望能至少提供查看博客详情的功能。</a:t>
            </a:r>
            <a:endParaRPr lang="zh-CN" altLang="zh-CN" sz="1400" kern="100" dirty="0">
              <a:effectLst/>
              <a:latin typeface="Times New Roman" panose="02020603050405020304" pitchFamily="18" charset="0"/>
              <a:ea typeface="宋体" panose="02010600030101010101" pitchFamily="2" charset="-122"/>
            </a:endParaRPr>
          </a:p>
          <a:p>
            <a:pPr marL="533400" indent="266700" algn="just">
              <a:lnSpc>
                <a:spcPct val="200000"/>
              </a:lnSpc>
            </a:pPr>
            <a:r>
              <a:rPr lang="zh-CN" altLang="zh-CN" sz="1800" kern="100" dirty="0">
                <a:effectLst/>
                <a:latin typeface="Times New Roman" panose="02020603050405020304" pitchFamily="18" charset="0"/>
                <a:ea typeface="黑体" panose="02010609060101010101" pitchFamily="49" charset="-122"/>
              </a:rPr>
              <a:t>项目下达者：要求实名制才能够查看具体详细信息，匿名游客不能查看。</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9296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animBg="1"/>
      <p:bldP spid="13"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1"/>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项目介绍</a:t>
            </a:r>
          </a:p>
        </p:txBody>
      </p:sp>
      <p:sp>
        <p:nvSpPr>
          <p:cNvPr id="33" name="PA_文本框 95">
            <a:extLst>
              <a:ext uri="{FF2B5EF4-FFF2-40B4-BE49-F238E27FC236}">
                <a16:creationId xmlns:a16="http://schemas.microsoft.com/office/drawing/2014/main" id="{E2D8EC51-C2CD-44A0-8FA5-267F05766A2D}"/>
              </a:ext>
            </a:extLst>
          </p:cNvPr>
          <p:cNvSpPr>
            <a:spLocks noChangeArrowheads="1"/>
          </p:cNvSpPr>
          <p:nvPr>
            <p:custDataLst>
              <p:tags r:id="rId6"/>
            </p:custDataLst>
          </p:nvPr>
        </p:nvSpPr>
        <p:spPr bwMode="auto">
          <a:xfrm>
            <a:off x="536341" y="1050022"/>
            <a:ext cx="652322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软件工程教学辅助</a:t>
            </a: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APP</a:t>
            </a:r>
            <a:endPar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                              </a:t>
            </a:r>
            <a:r>
              <a:rPr kumimoji="0"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一款软件工程教学、学习、交流的</a:t>
            </a:r>
            <a:r>
              <a:rPr kumimoji="0"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APP</a:t>
            </a:r>
          </a:p>
        </p:txBody>
      </p:sp>
      <p:grpSp>
        <p:nvGrpSpPr>
          <p:cNvPr id="40" name="组合 39">
            <a:extLst>
              <a:ext uri="{FF2B5EF4-FFF2-40B4-BE49-F238E27FC236}">
                <a16:creationId xmlns:a16="http://schemas.microsoft.com/office/drawing/2014/main" id="{02E98BE3-F14A-4723-A7D8-57B494B7C438}"/>
              </a:ext>
            </a:extLst>
          </p:cNvPr>
          <p:cNvGrpSpPr/>
          <p:nvPr/>
        </p:nvGrpSpPr>
        <p:grpSpPr>
          <a:xfrm>
            <a:off x="767633" y="2121669"/>
            <a:ext cx="10970479" cy="3967162"/>
            <a:chOff x="1298575" y="1335088"/>
            <a:chExt cx="10970479" cy="3967162"/>
          </a:xfrm>
        </p:grpSpPr>
        <p:sp>
          <p:nvSpPr>
            <p:cNvPr id="41" name="PA_任意多边形 10">
              <a:extLst>
                <a:ext uri="{FF2B5EF4-FFF2-40B4-BE49-F238E27FC236}">
                  <a16:creationId xmlns:a16="http://schemas.microsoft.com/office/drawing/2014/main" id="{57578B15-931E-48CE-9718-4D66AA2E9BF2}"/>
                </a:ext>
              </a:extLst>
            </p:cNvPr>
            <p:cNvSpPr>
              <a:spLocks/>
            </p:cNvSpPr>
            <p:nvPr>
              <p:custDataLst>
                <p:tags r:id="rId7"/>
              </p:custDataLst>
            </p:nvPr>
          </p:nvSpPr>
          <p:spPr bwMode="auto">
            <a:xfrm rot="-7168152">
              <a:off x="1146175"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PA_任意多边形 11">
              <a:extLst>
                <a:ext uri="{FF2B5EF4-FFF2-40B4-BE49-F238E27FC236}">
                  <a16:creationId xmlns:a16="http://schemas.microsoft.com/office/drawing/2014/main" id="{772D13DD-08B9-4C92-BED7-01D28311713C}"/>
                </a:ext>
              </a:extLst>
            </p:cNvPr>
            <p:cNvSpPr>
              <a:spLocks/>
            </p:cNvSpPr>
            <p:nvPr>
              <p:custDataLst>
                <p:tags r:id="rId8"/>
              </p:custDataLst>
            </p:nvPr>
          </p:nvSpPr>
          <p:spPr bwMode="auto">
            <a:xfrm rot="7168152" flipH="1">
              <a:off x="3568700" y="3406775"/>
              <a:ext cx="2047875" cy="1743075"/>
            </a:xfrm>
            <a:custGeom>
              <a:avLst/>
              <a:gdLst>
                <a:gd name="T0" fmla="*/ 506237 w 2908954"/>
                <a:gd name="T1" fmla="*/ 0 h 2477358"/>
                <a:gd name="T2" fmla="*/ 590153 w 2908954"/>
                <a:gd name="T3" fmla="*/ 34702 h 2477358"/>
                <a:gd name="T4" fmla="*/ 602312 w 2908954"/>
                <a:gd name="T5" fmla="*/ 49415 h 2477358"/>
                <a:gd name="T6" fmla="*/ 592214 w 2908954"/>
                <a:gd name="T7" fmla="*/ 32033 h 2477358"/>
                <a:gd name="T8" fmla="*/ 592219 w 2908954"/>
                <a:gd name="T9" fmla="*/ 32038 h 2477358"/>
                <a:gd name="T10" fmla="*/ 1014931 w 2908954"/>
                <a:gd name="T11" fmla="*/ 759648 h 2477358"/>
                <a:gd name="T12" fmla="*/ 835267 w 2908954"/>
                <a:gd name="T13" fmla="*/ 862920 h 2477358"/>
                <a:gd name="T14" fmla="*/ 831528 w 2908954"/>
                <a:gd name="T15" fmla="*/ 857928 h 2477358"/>
                <a:gd name="T16" fmla="*/ 506240 w 2908954"/>
                <a:gd name="T17" fmla="*/ 704777 h 2477358"/>
                <a:gd name="T18" fmla="*/ 180952 w 2908954"/>
                <a:gd name="T19" fmla="*/ 857928 h 2477358"/>
                <a:gd name="T20" fmla="*/ 180160 w 2908954"/>
                <a:gd name="T21" fmla="*/ 858986 h 2477358"/>
                <a:gd name="T22" fmla="*/ 0 w 2908954"/>
                <a:gd name="T23" fmla="*/ 755429 h 2477358"/>
                <a:gd name="T24" fmla="*/ 410173 w 2908954"/>
                <a:gd name="T25" fmla="*/ 49403 h 2477358"/>
                <a:gd name="T26" fmla="*/ 422322 w 2908954"/>
                <a:gd name="T27" fmla="*/ 34702 h 2477358"/>
                <a:gd name="T28" fmla="*/ 506237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PA_任意多边形 8">
              <a:extLst>
                <a:ext uri="{FF2B5EF4-FFF2-40B4-BE49-F238E27FC236}">
                  <a16:creationId xmlns:a16="http://schemas.microsoft.com/office/drawing/2014/main" id="{88E2613F-39AC-4A81-B45E-77F7DF1B7886}"/>
                </a:ext>
              </a:extLst>
            </p:cNvPr>
            <p:cNvSpPr>
              <a:spLocks/>
            </p:cNvSpPr>
            <p:nvPr>
              <p:custDataLst>
                <p:tags r:id="rId9"/>
              </p:custDataLst>
            </p:nvPr>
          </p:nvSpPr>
          <p:spPr bwMode="auto">
            <a:xfrm>
              <a:off x="2355850" y="1335088"/>
              <a:ext cx="2046288" cy="1744662"/>
            </a:xfrm>
            <a:custGeom>
              <a:avLst/>
              <a:gdLst>
                <a:gd name="T0" fmla="*/ 505061 w 2908954"/>
                <a:gd name="T1" fmla="*/ 0 h 2477358"/>
                <a:gd name="T2" fmla="*/ 588782 w 2908954"/>
                <a:gd name="T3" fmla="*/ 34797 h 2477358"/>
                <a:gd name="T4" fmla="*/ 600913 w 2908954"/>
                <a:gd name="T5" fmla="*/ 49551 h 2477358"/>
                <a:gd name="T6" fmla="*/ 590838 w 2908954"/>
                <a:gd name="T7" fmla="*/ 32121 h 2477358"/>
                <a:gd name="T8" fmla="*/ 590844 w 2908954"/>
                <a:gd name="T9" fmla="*/ 32125 h 2477358"/>
                <a:gd name="T10" fmla="*/ 1012573 w 2908954"/>
                <a:gd name="T11" fmla="*/ 761725 h 2477358"/>
                <a:gd name="T12" fmla="*/ 833327 w 2908954"/>
                <a:gd name="T13" fmla="*/ 865279 h 2477358"/>
                <a:gd name="T14" fmla="*/ 829595 w 2908954"/>
                <a:gd name="T15" fmla="*/ 860274 h 2477358"/>
                <a:gd name="T16" fmla="*/ 505063 w 2908954"/>
                <a:gd name="T17" fmla="*/ 706703 h 2477358"/>
                <a:gd name="T18" fmla="*/ 180531 w 2908954"/>
                <a:gd name="T19" fmla="*/ 860274 h 2477358"/>
                <a:gd name="T20" fmla="*/ 179741 w 2908954"/>
                <a:gd name="T21" fmla="*/ 861334 h 2477358"/>
                <a:gd name="T22" fmla="*/ 0 w 2908954"/>
                <a:gd name="T23" fmla="*/ 757494 h 2477358"/>
                <a:gd name="T24" fmla="*/ 409220 w 2908954"/>
                <a:gd name="T25" fmla="*/ 49538 h 2477358"/>
                <a:gd name="T26" fmla="*/ 421341 w 2908954"/>
                <a:gd name="T27" fmla="*/ 34797 h 2477358"/>
                <a:gd name="T28" fmla="*/ 505061 w 2908954"/>
                <a:gd name="T29" fmla="*/ 0 h 24773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08954"/>
                <a:gd name="T46" fmla="*/ 0 h 2477358"/>
                <a:gd name="T47" fmla="*/ 2908954 w 2908954"/>
                <a:gd name="T48" fmla="*/ 2477358 h 24773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08954" h="2477358">
                  <a:moveTo>
                    <a:pt x="1450957" y="0"/>
                  </a:moveTo>
                  <a:cubicBezTo>
                    <a:pt x="1544883" y="0"/>
                    <a:pt x="1629919" y="38072"/>
                    <a:pt x="1691471" y="99625"/>
                  </a:cubicBezTo>
                  <a:lnTo>
                    <a:pt x="1726323" y="141866"/>
                  </a:lnTo>
                  <a:lnTo>
                    <a:pt x="1697379" y="91962"/>
                  </a:lnTo>
                  <a:lnTo>
                    <a:pt x="1697394" y="91976"/>
                  </a:lnTo>
                  <a:lnTo>
                    <a:pt x="2908954" y="2180873"/>
                  </a:lnTo>
                  <a:lnTo>
                    <a:pt x="2394007" y="2477358"/>
                  </a:lnTo>
                  <a:lnTo>
                    <a:pt x="2383290" y="2463026"/>
                  </a:lnTo>
                  <a:cubicBezTo>
                    <a:pt x="2161683" y="2194501"/>
                    <a:pt x="1826311" y="2023343"/>
                    <a:pt x="1450963" y="2023343"/>
                  </a:cubicBezTo>
                  <a:cubicBezTo>
                    <a:pt x="1075615" y="2023343"/>
                    <a:pt x="740243" y="2194501"/>
                    <a:pt x="518637" y="2463026"/>
                  </a:cubicBezTo>
                  <a:lnTo>
                    <a:pt x="516366" y="2466063"/>
                  </a:lnTo>
                  <a:lnTo>
                    <a:pt x="0" y="2168761"/>
                  </a:lnTo>
                  <a:lnTo>
                    <a:pt x="1175620" y="141830"/>
                  </a:lnTo>
                  <a:lnTo>
                    <a:pt x="1210442" y="99625"/>
                  </a:lnTo>
                  <a:cubicBezTo>
                    <a:pt x="1271995" y="38072"/>
                    <a:pt x="1357030" y="0"/>
                    <a:pt x="1450957" y="0"/>
                  </a:cubicBez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PA_椭圆 9">
              <a:extLst>
                <a:ext uri="{FF2B5EF4-FFF2-40B4-BE49-F238E27FC236}">
                  <a16:creationId xmlns:a16="http://schemas.microsoft.com/office/drawing/2014/main" id="{11AE552E-FE53-44A8-86D3-EF3F93786E98}"/>
                </a:ext>
              </a:extLst>
            </p:cNvPr>
            <p:cNvSpPr>
              <a:spLocks noChangeArrowheads="1"/>
            </p:cNvSpPr>
            <p:nvPr>
              <p:custDataLst>
                <p:tags r:id="rId10"/>
              </p:custDataLst>
            </p:nvPr>
          </p:nvSpPr>
          <p:spPr bwMode="auto">
            <a:xfrm>
              <a:off x="2630488" y="2841625"/>
              <a:ext cx="1497012" cy="1497013"/>
            </a:xfrm>
            <a:prstGeom prst="ellipse">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5" name="PA_文本框 24">
              <a:extLst>
                <a:ext uri="{FF2B5EF4-FFF2-40B4-BE49-F238E27FC236}">
                  <a16:creationId xmlns:a16="http://schemas.microsoft.com/office/drawing/2014/main" id="{FF9B7733-E1C0-4AC3-9FB4-4F7304AB2BC4}"/>
                </a:ext>
              </a:extLst>
            </p:cNvPr>
            <p:cNvSpPr>
              <a:spLocks noChangeArrowheads="1"/>
            </p:cNvSpPr>
            <p:nvPr>
              <p:custDataLst>
                <p:tags r:id="rId11"/>
              </p:custDataLst>
            </p:nvPr>
          </p:nvSpPr>
          <p:spPr bwMode="auto">
            <a:xfrm>
              <a:off x="2667902" y="220736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教师模块</a:t>
              </a:r>
            </a:p>
          </p:txBody>
        </p:sp>
        <p:sp>
          <p:nvSpPr>
            <p:cNvPr id="46" name="PA_文本框 25">
              <a:extLst>
                <a:ext uri="{FF2B5EF4-FFF2-40B4-BE49-F238E27FC236}">
                  <a16:creationId xmlns:a16="http://schemas.microsoft.com/office/drawing/2014/main" id="{4E0717AC-296B-43C7-B9EB-5D138B1D1F41}"/>
                </a:ext>
              </a:extLst>
            </p:cNvPr>
            <p:cNvSpPr>
              <a:spLocks noChangeArrowheads="1"/>
            </p:cNvSpPr>
            <p:nvPr>
              <p:custDataLst>
                <p:tags r:id="rId12"/>
              </p:custDataLst>
            </p:nvPr>
          </p:nvSpPr>
          <p:spPr bwMode="auto">
            <a:xfrm>
              <a:off x="1567187" y="424109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学生模块</a:t>
              </a:r>
            </a:p>
          </p:txBody>
        </p:sp>
        <p:sp>
          <p:nvSpPr>
            <p:cNvPr id="47" name="PA_文本框 26">
              <a:extLst>
                <a:ext uri="{FF2B5EF4-FFF2-40B4-BE49-F238E27FC236}">
                  <a16:creationId xmlns:a16="http://schemas.microsoft.com/office/drawing/2014/main" id="{0FAEF78D-5EC8-4224-A181-EB8F4FA32D56}"/>
                </a:ext>
              </a:extLst>
            </p:cNvPr>
            <p:cNvSpPr>
              <a:spLocks noChangeArrowheads="1"/>
            </p:cNvSpPr>
            <p:nvPr>
              <p:custDataLst>
                <p:tags r:id="rId13"/>
              </p:custDataLst>
            </p:nvPr>
          </p:nvSpPr>
          <p:spPr bwMode="auto">
            <a:xfrm>
              <a:off x="3602474" y="4289864"/>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管理员模块</a:t>
              </a:r>
            </a:p>
          </p:txBody>
        </p:sp>
        <p:sp>
          <p:nvSpPr>
            <p:cNvPr id="48" name="PA_椭圆 51">
              <a:extLst>
                <a:ext uri="{FF2B5EF4-FFF2-40B4-BE49-F238E27FC236}">
                  <a16:creationId xmlns:a16="http://schemas.microsoft.com/office/drawing/2014/main" id="{1AF0A007-0E26-47F3-B533-278AB269E727}"/>
                </a:ext>
              </a:extLst>
            </p:cNvPr>
            <p:cNvSpPr>
              <a:spLocks noChangeArrowheads="1"/>
            </p:cNvSpPr>
            <p:nvPr>
              <p:custDataLst>
                <p:tags r:id="rId14"/>
              </p:custDataLst>
            </p:nvPr>
          </p:nvSpPr>
          <p:spPr bwMode="auto">
            <a:xfrm>
              <a:off x="6125024" y="1621815"/>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9" name="PA_椭圆 52">
              <a:extLst>
                <a:ext uri="{FF2B5EF4-FFF2-40B4-BE49-F238E27FC236}">
                  <a16:creationId xmlns:a16="http://schemas.microsoft.com/office/drawing/2014/main" id="{B53AFDFD-B6E9-4A26-AAEF-23B168B99F86}"/>
                </a:ext>
              </a:extLst>
            </p:cNvPr>
            <p:cNvSpPr>
              <a:spLocks noChangeArrowheads="1"/>
            </p:cNvSpPr>
            <p:nvPr>
              <p:custDataLst>
                <p:tags r:id="rId15"/>
              </p:custDataLst>
            </p:nvPr>
          </p:nvSpPr>
          <p:spPr bwMode="auto">
            <a:xfrm>
              <a:off x="6125024" y="3245911"/>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0" name="PA_椭圆 53">
              <a:extLst>
                <a:ext uri="{FF2B5EF4-FFF2-40B4-BE49-F238E27FC236}">
                  <a16:creationId xmlns:a16="http://schemas.microsoft.com/office/drawing/2014/main" id="{1E5FD958-6932-4C47-95AD-EBFDDBF7D336}"/>
                </a:ext>
              </a:extLst>
            </p:cNvPr>
            <p:cNvSpPr>
              <a:spLocks noChangeArrowheads="1"/>
            </p:cNvSpPr>
            <p:nvPr>
              <p:custDataLst>
                <p:tags r:id="rId16"/>
              </p:custDataLst>
            </p:nvPr>
          </p:nvSpPr>
          <p:spPr bwMode="auto">
            <a:xfrm>
              <a:off x="6125025" y="4441825"/>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1" name="PA_文本框 54">
              <a:extLst>
                <a:ext uri="{FF2B5EF4-FFF2-40B4-BE49-F238E27FC236}">
                  <a16:creationId xmlns:a16="http://schemas.microsoft.com/office/drawing/2014/main" id="{6533F5B1-5353-4074-A0BD-B326BFD9DC62}"/>
                </a:ext>
              </a:extLst>
            </p:cNvPr>
            <p:cNvSpPr>
              <a:spLocks noChangeArrowheads="1"/>
            </p:cNvSpPr>
            <p:nvPr>
              <p:custDataLst>
                <p:tags r:id="rId17"/>
              </p:custDataLst>
            </p:nvPr>
          </p:nvSpPr>
          <p:spPr bwMode="auto">
            <a:xfrm>
              <a:off x="6734177" y="1370503"/>
              <a:ext cx="55348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教师模块</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创建和管理课程，发布相关课程资料，发布作业和批改作业，与学生进行交流互动。论坛交流。个人信息管理。</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52" name="PA_文本框 55">
              <a:extLst>
                <a:ext uri="{FF2B5EF4-FFF2-40B4-BE49-F238E27FC236}">
                  <a16:creationId xmlns:a16="http://schemas.microsoft.com/office/drawing/2014/main" id="{951E0921-57E6-46D4-B755-B6DA4E56E441}"/>
                </a:ext>
              </a:extLst>
            </p:cNvPr>
            <p:cNvSpPr>
              <a:spLocks noChangeArrowheads="1"/>
            </p:cNvSpPr>
            <p:nvPr>
              <p:custDataLst>
                <p:tags r:id="rId18"/>
              </p:custDataLst>
            </p:nvPr>
          </p:nvSpPr>
          <p:spPr bwMode="auto">
            <a:xfrm>
              <a:off x="6681186" y="2813568"/>
              <a:ext cx="53957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学生模块</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查询课程、选课，下载课程学习资料，上传作业，小组讨论，论坛交流。个人信息管理。</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53" name="PA_文本框 56">
              <a:extLst>
                <a:ext uri="{FF2B5EF4-FFF2-40B4-BE49-F238E27FC236}">
                  <a16:creationId xmlns:a16="http://schemas.microsoft.com/office/drawing/2014/main" id="{8AD027A6-8BD9-4CC2-89C8-AEF4B78958C9}"/>
                </a:ext>
              </a:extLst>
            </p:cNvPr>
            <p:cNvSpPr>
              <a:spLocks noChangeArrowheads="1"/>
            </p:cNvSpPr>
            <p:nvPr>
              <p:custDataLst>
                <p:tags r:id="rId19"/>
              </p:custDataLst>
            </p:nvPr>
          </p:nvSpPr>
          <p:spPr bwMode="auto">
            <a:xfrm>
              <a:off x="6681186" y="4096275"/>
              <a:ext cx="490390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管理员模块</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管理学生、教室、课程等基本信息，发送系统通知。</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pSp>
      <p:pic>
        <p:nvPicPr>
          <p:cNvPr id="3" name="图片 2">
            <a:extLst>
              <a:ext uri="{FF2B5EF4-FFF2-40B4-BE49-F238E27FC236}">
                <a16:creationId xmlns:a16="http://schemas.microsoft.com/office/drawing/2014/main" id="{0BABAEAF-C6F4-4B6A-A778-2A9642382D0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52269" y="3755323"/>
            <a:ext cx="1192624" cy="1192624"/>
          </a:xfrm>
          <a:prstGeom prst="rect">
            <a:avLst/>
          </a:prstGeom>
        </p:spPr>
      </p:pic>
    </p:spTree>
    <p:extLst>
      <p:ext uri="{BB962C8B-B14F-4D97-AF65-F5344CB8AC3E}">
        <p14:creationId xmlns:p14="http://schemas.microsoft.com/office/powerpoint/2010/main" val="24168678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441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JAD</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a:t>
            </a:r>
          </a:p>
        </p:txBody>
      </p:sp>
      <p:pic>
        <p:nvPicPr>
          <p:cNvPr id="3" name="图片 2">
            <a:extLst>
              <a:ext uri="{FF2B5EF4-FFF2-40B4-BE49-F238E27FC236}">
                <a16:creationId xmlns:a16="http://schemas.microsoft.com/office/drawing/2014/main" id="{5E308D67-0020-4B9C-9A27-5E49B223F7A4}"/>
              </a:ext>
            </a:extLst>
          </p:cNvPr>
          <p:cNvPicPr>
            <a:picLocks noChangeAspect="1"/>
          </p:cNvPicPr>
          <p:nvPr/>
        </p:nvPicPr>
        <p:blipFill>
          <a:blip r:embed="rId8"/>
          <a:stretch>
            <a:fillRect/>
          </a:stretch>
        </p:blipFill>
        <p:spPr>
          <a:xfrm>
            <a:off x="914400" y="653294"/>
            <a:ext cx="9383726" cy="6074078"/>
          </a:xfrm>
          <a:prstGeom prst="rect">
            <a:avLst/>
          </a:prstGeom>
        </p:spPr>
      </p:pic>
    </p:spTree>
    <p:extLst>
      <p:ext uri="{BB962C8B-B14F-4D97-AF65-F5344CB8AC3E}">
        <p14:creationId xmlns:p14="http://schemas.microsoft.com/office/powerpoint/2010/main" val="30621602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优先级</a:t>
            </a:r>
          </a:p>
        </p:txBody>
      </p:sp>
      <p:pic>
        <p:nvPicPr>
          <p:cNvPr id="3" name="图片 2">
            <a:extLst>
              <a:ext uri="{FF2B5EF4-FFF2-40B4-BE49-F238E27FC236}">
                <a16:creationId xmlns:a16="http://schemas.microsoft.com/office/drawing/2014/main" id="{85D6D322-BC40-4A80-9F42-6505A21730DF}"/>
              </a:ext>
            </a:extLst>
          </p:cNvPr>
          <p:cNvPicPr>
            <a:picLocks noChangeAspect="1"/>
          </p:cNvPicPr>
          <p:nvPr/>
        </p:nvPicPr>
        <p:blipFill>
          <a:blip r:embed="rId10"/>
          <a:stretch>
            <a:fillRect/>
          </a:stretch>
        </p:blipFill>
        <p:spPr>
          <a:xfrm>
            <a:off x="109904" y="726412"/>
            <a:ext cx="6043225" cy="1504322"/>
          </a:xfrm>
          <a:prstGeom prst="rect">
            <a:avLst/>
          </a:prstGeom>
        </p:spPr>
      </p:pic>
      <p:sp>
        <p:nvSpPr>
          <p:cNvPr id="15" name="PA_矩形 23">
            <a:extLst>
              <a:ext uri="{FF2B5EF4-FFF2-40B4-BE49-F238E27FC236}">
                <a16:creationId xmlns:a16="http://schemas.microsoft.com/office/drawing/2014/main" id="{1CA58E2C-DC0B-4CAC-8217-E7FF8B320AC8}"/>
              </a:ext>
            </a:extLst>
          </p:cNvPr>
          <p:cNvSpPr>
            <a:spLocks noChangeArrowheads="1"/>
          </p:cNvSpPr>
          <p:nvPr>
            <p:custDataLst>
              <p:tags r:id="rId6"/>
            </p:custDataLst>
          </p:nvPr>
        </p:nvSpPr>
        <p:spPr bwMode="auto">
          <a:xfrm>
            <a:off x="8317527" y="795616"/>
            <a:ext cx="3734654" cy="101286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24">
            <a:extLst>
              <a:ext uri="{FF2B5EF4-FFF2-40B4-BE49-F238E27FC236}">
                <a16:creationId xmlns:a16="http://schemas.microsoft.com/office/drawing/2014/main" id="{C73773EF-1087-4AC1-80E7-226348FC5323}"/>
              </a:ext>
            </a:extLst>
          </p:cNvPr>
          <p:cNvSpPr>
            <a:spLocks noChangeArrowheads="1"/>
          </p:cNvSpPr>
          <p:nvPr>
            <p:custDataLst>
              <p:tags r:id="rId7"/>
            </p:custDataLst>
          </p:nvPr>
        </p:nvSpPr>
        <p:spPr bwMode="auto">
          <a:xfrm>
            <a:off x="8476972" y="811543"/>
            <a:ext cx="357520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方法：</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QFD</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Qu</a:t>
            </a:r>
            <a:r>
              <a:rPr lang="en-US" altLang="zh-CN" sz="1600" dirty="0" err="1">
                <a:solidFill>
                  <a:srgbClr val="FFFFFF"/>
                </a:solidFill>
                <a:sym typeface="宋体" panose="02010600030101010101" pitchFamily="2" charset="-122"/>
              </a:rPr>
              <a:t>ality</a:t>
            </a:r>
            <a:r>
              <a:rPr lang="zh-CN" altLang="en-US" sz="1600" dirty="0">
                <a:solidFill>
                  <a:srgbClr val="FFFFFF"/>
                </a:solidFill>
                <a:sym typeface="宋体" panose="02010600030101010101" pitchFamily="2" charset="-122"/>
              </a:rPr>
              <a:t> </a:t>
            </a:r>
            <a:r>
              <a:rPr kumimoji="0" lang="en-US" altLang="zh-CN"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Function Deployment</a:t>
            </a:r>
            <a:r>
              <a:rPr kumimoji="0" lang="zh-CN" altLang="en-US" sz="16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D33B4F00-D032-4AA4-BBC9-7F9976094B1A}"/>
              </a:ext>
            </a:extLst>
          </p:cNvPr>
          <p:cNvPicPr>
            <a:picLocks noChangeAspect="1"/>
          </p:cNvPicPr>
          <p:nvPr/>
        </p:nvPicPr>
        <p:blipFill>
          <a:blip r:embed="rId11"/>
          <a:stretch>
            <a:fillRect/>
          </a:stretch>
        </p:blipFill>
        <p:spPr>
          <a:xfrm>
            <a:off x="225844" y="1302001"/>
            <a:ext cx="4756081" cy="5177555"/>
          </a:xfrm>
          <a:prstGeom prst="rect">
            <a:avLst/>
          </a:prstGeom>
        </p:spPr>
      </p:pic>
      <p:pic>
        <p:nvPicPr>
          <p:cNvPr id="5" name="图片 4">
            <a:extLst>
              <a:ext uri="{FF2B5EF4-FFF2-40B4-BE49-F238E27FC236}">
                <a16:creationId xmlns:a16="http://schemas.microsoft.com/office/drawing/2014/main" id="{6538B4A9-F405-48DC-A6C5-6B0D699DEF21}"/>
              </a:ext>
            </a:extLst>
          </p:cNvPr>
          <p:cNvPicPr>
            <a:picLocks noChangeAspect="1"/>
          </p:cNvPicPr>
          <p:nvPr/>
        </p:nvPicPr>
        <p:blipFill>
          <a:blip r:embed="rId12"/>
          <a:stretch>
            <a:fillRect/>
          </a:stretch>
        </p:blipFill>
        <p:spPr>
          <a:xfrm>
            <a:off x="996230" y="1478573"/>
            <a:ext cx="10545677" cy="5046885"/>
          </a:xfrm>
          <a:prstGeom prst="rect">
            <a:avLst/>
          </a:prstGeom>
        </p:spPr>
      </p:pic>
    </p:spTree>
    <p:extLst>
      <p:ext uri="{BB962C8B-B14F-4D97-AF65-F5344CB8AC3E}">
        <p14:creationId xmlns:p14="http://schemas.microsoft.com/office/powerpoint/2010/main" val="6624463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需求可行性</a:t>
            </a:r>
          </a:p>
        </p:txBody>
      </p:sp>
      <p:pic>
        <p:nvPicPr>
          <p:cNvPr id="3" name="图片 2">
            <a:extLst>
              <a:ext uri="{FF2B5EF4-FFF2-40B4-BE49-F238E27FC236}">
                <a16:creationId xmlns:a16="http://schemas.microsoft.com/office/drawing/2014/main" id="{8AD42F03-221C-4936-ACE1-B9366EEA1DBE}"/>
              </a:ext>
            </a:extLst>
          </p:cNvPr>
          <p:cNvPicPr>
            <a:picLocks noChangeAspect="1"/>
          </p:cNvPicPr>
          <p:nvPr/>
        </p:nvPicPr>
        <p:blipFill>
          <a:blip r:embed="rId8"/>
          <a:stretch>
            <a:fillRect/>
          </a:stretch>
        </p:blipFill>
        <p:spPr>
          <a:xfrm>
            <a:off x="77809" y="584200"/>
            <a:ext cx="9264145" cy="6858000"/>
          </a:xfrm>
          <a:prstGeom prst="rect">
            <a:avLst/>
          </a:prstGeom>
        </p:spPr>
      </p:pic>
      <p:pic>
        <p:nvPicPr>
          <p:cNvPr id="6" name="图片 5">
            <a:extLst>
              <a:ext uri="{FF2B5EF4-FFF2-40B4-BE49-F238E27FC236}">
                <a16:creationId xmlns:a16="http://schemas.microsoft.com/office/drawing/2014/main" id="{43FF6465-05CE-425D-8DF9-2F7ED388A1B5}"/>
              </a:ext>
            </a:extLst>
          </p:cNvPr>
          <p:cNvPicPr>
            <a:picLocks noChangeAspect="1"/>
          </p:cNvPicPr>
          <p:nvPr/>
        </p:nvPicPr>
        <p:blipFill>
          <a:blip r:embed="rId9"/>
          <a:stretch>
            <a:fillRect/>
          </a:stretch>
        </p:blipFill>
        <p:spPr>
          <a:xfrm>
            <a:off x="2670032" y="695820"/>
            <a:ext cx="9444159" cy="6969620"/>
          </a:xfrm>
          <a:prstGeom prst="rect">
            <a:avLst/>
          </a:prstGeom>
        </p:spPr>
      </p:pic>
    </p:spTree>
    <p:extLst>
      <p:ext uri="{BB962C8B-B14F-4D97-AF65-F5344CB8AC3E}">
        <p14:creationId xmlns:p14="http://schemas.microsoft.com/office/powerpoint/2010/main" val="7313954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PA_椭圆 51">
            <a:extLst>
              <a:ext uri="{FF2B5EF4-FFF2-40B4-BE49-F238E27FC236}">
                <a16:creationId xmlns:a16="http://schemas.microsoft.com/office/drawing/2014/main" id="{82B05B7C-246E-4BEC-A645-1A4C24E11A90}"/>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4">
            <a:extLst>
              <a:ext uri="{FF2B5EF4-FFF2-40B4-BE49-F238E27FC236}">
                <a16:creationId xmlns:a16="http://schemas.microsoft.com/office/drawing/2014/main" id="{8FE25831-30D5-438C-9E5B-9A49EEF64C47}"/>
              </a:ext>
            </a:extLst>
          </p:cNvPr>
          <p:cNvSpPr>
            <a:spLocks noChangeArrowheads="1"/>
          </p:cNvSpPr>
          <p:nvPr>
            <p:custDataLst>
              <p:tags r:id="rId7"/>
            </p:custDataLst>
          </p:nvPr>
        </p:nvSpPr>
        <p:spPr bwMode="auto">
          <a:xfrm>
            <a:off x="1068714" y="1087925"/>
            <a:ext cx="10046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游客</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6A7E5B64-F1E1-4004-B8FB-79509AAAFD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53731" y="1224221"/>
            <a:ext cx="7620880" cy="4973933"/>
          </a:xfrm>
          <a:prstGeom prst="rect">
            <a:avLst/>
          </a:prstGeom>
        </p:spPr>
      </p:pic>
    </p:spTree>
    <p:extLst>
      <p:ext uri="{BB962C8B-B14F-4D97-AF65-F5344CB8AC3E}">
        <p14:creationId xmlns:p14="http://schemas.microsoft.com/office/powerpoint/2010/main" val="42012224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9" name="PA_椭圆 52">
            <a:extLst>
              <a:ext uri="{FF2B5EF4-FFF2-40B4-BE49-F238E27FC236}">
                <a16:creationId xmlns:a16="http://schemas.microsoft.com/office/drawing/2014/main" id="{CE130AB9-4E3B-4855-BDEB-A1CB3A2BE1A6}"/>
              </a:ext>
            </a:extLst>
          </p:cNvPr>
          <p:cNvSpPr>
            <a:spLocks noChangeArrowheads="1"/>
          </p:cNvSpPr>
          <p:nvPr>
            <p:custDataLst>
              <p:tags r:id="rId6"/>
            </p:custDataLst>
          </p:nvPr>
        </p:nvSpPr>
        <p:spPr bwMode="auto">
          <a:xfrm>
            <a:off x="533526" y="2496169"/>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55">
            <a:extLst>
              <a:ext uri="{FF2B5EF4-FFF2-40B4-BE49-F238E27FC236}">
                <a16:creationId xmlns:a16="http://schemas.microsoft.com/office/drawing/2014/main" id="{8B9D4E26-BA84-4A17-B0D6-8A257C72450B}"/>
              </a:ext>
            </a:extLst>
          </p:cNvPr>
          <p:cNvSpPr>
            <a:spLocks noChangeArrowheads="1"/>
          </p:cNvSpPr>
          <p:nvPr>
            <p:custDataLst>
              <p:tags r:id="rId7"/>
            </p:custDataLst>
          </p:nvPr>
        </p:nvSpPr>
        <p:spPr bwMode="auto">
          <a:xfrm>
            <a:off x="1069416" y="2399040"/>
            <a:ext cx="11462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C06C84"/>
                </a:solidFill>
              </a:rPr>
              <a:t>教师</a:t>
            </a:r>
            <a:endParaRPr lang="en-US" altLang="zh-CN" sz="3200" b="1" dirty="0">
              <a:solidFill>
                <a:srgbClr val="C06C84"/>
              </a:solidFill>
            </a:endParaRPr>
          </a:p>
        </p:txBody>
      </p:sp>
      <p:pic>
        <p:nvPicPr>
          <p:cNvPr id="16" name="图片 15" descr="TeacherAll">
            <a:extLst>
              <a:ext uri="{FF2B5EF4-FFF2-40B4-BE49-F238E27FC236}">
                <a16:creationId xmlns:a16="http://schemas.microsoft.com/office/drawing/2014/main" id="{320BB315-CE24-4AD4-A29F-C6AB8897B4B1}"/>
              </a:ext>
            </a:extLst>
          </p:cNvPr>
          <p:cNvPicPr/>
          <p:nvPr/>
        </p:nvPicPr>
        <p:blipFill>
          <a:blip r:embed="rId10"/>
          <a:stretch>
            <a:fillRect/>
          </a:stretch>
        </p:blipFill>
        <p:spPr>
          <a:xfrm>
            <a:off x="3883819" y="584200"/>
            <a:ext cx="3513188" cy="6300317"/>
          </a:xfrm>
          <a:prstGeom prst="rect">
            <a:avLst/>
          </a:prstGeom>
        </p:spPr>
      </p:pic>
    </p:spTree>
    <p:extLst>
      <p:ext uri="{BB962C8B-B14F-4D97-AF65-F5344CB8AC3E}">
        <p14:creationId xmlns:p14="http://schemas.microsoft.com/office/powerpoint/2010/main" val="8130160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4" name="PA_椭圆 42">
            <a:extLst>
              <a:ext uri="{FF2B5EF4-FFF2-40B4-BE49-F238E27FC236}">
                <a16:creationId xmlns:a16="http://schemas.microsoft.com/office/drawing/2014/main" id="{1D1B4F11-3489-4EFC-839F-47DCAE20AF6A}"/>
              </a:ext>
            </a:extLst>
          </p:cNvPr>
          <p:cNvSpPr>
            <a:spLocks noChangeArrowheads="1"/>
          </p:cNvSpPr>
          <p:nvPr>
            <p:custDataLst>
              <p:tags r:id="rId6"/>
            </p:custDataLst>
          </p:nvPr>
        </p:nvSpPr>
        <p:spPr bwMode="auto">
          <a:xfrm>
            <a:off x="533526" y="3644622"/>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5" name="PA_文本框 47">
            <a:extLst>
              <a:ext uri="{FF2B5EF4-FFF2-40B4-BE49-F238E27FC236}">
                <a16:creationId xmlns:a16="http://schemas.microsoft.com/office/drawing/2014/main" id="{DCFF3910-AF9A-4CB4-B967-1FB9283735D2}"/>
              </a:ext>
            </a:extLst>
          </p:cNvPr>
          <p:cNvSpPr>
            <a:spLocks noChangeArrowheads="1"/>
          </p:cNvSpPr>
          <p:nvPr>
            <p:custDataLst>
              <p:tags r:id="rId7"/>
            </p:custDataLst>
          </p:nvPr>
        </p:nvSpPr>
        <p:spPr bwMode="auto">
          <a:xfrm>
            <a:off x="1077341" y="3612576"/>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8B193"/>
                </a:solidFill>
              </a:rPr>
              <a:t>学生</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17" name="图片 16">
            <a:extLst>
              <a:ext uri="{FF2B5EF4-FFF2-40B4-BE49-F238E27FC236}">
                <a16:creationId xmlns:a16="http://schemas.microsoft.com/office/drawing/2014/main" id="{00DC49CE-73AD-40C4-B9CA-256F57309CC9}"/>
              </a:ext>
            </a:extLst>
          </p:cNvPr>
          <p:cNvPicPr/>
          <p:nvPr/>
        </p:nvPicPr>
        <p:blipFill>
          <a:blip r:embed="rId10">
            <a:extLst>
              <a:ext uri="{28A0092B-C50C-407E-A947-70E740481C1C}">
                <a14:useLocalDpi xmlns:a14="http://schemas.microsoft.com/office/drawing/2010/main" val="0"/>
              </a:ext>
            </a:extLst>
          </a:blip>
          <a:srcRect/>
          <a:stretch>
            <a:fillRect/>
          </a:stretch>
        </p:blipFill>
        <p:spPr>
          <a:xfrm>
            <a:off x="4175418" y="393281"/>
            <a:ext cx="3689054" cy="6762384"/>
          </a:xfrm>
          <a:prstGeom prst="rect">
            <a:avLst/>
          </a:prstGeom>
          <a:noFill/>
          <a:ln>
            <a:noFill/>
          </a:ln>
        </p:spPr>
      </p:pic>
    </p:spTree>
    <p:extLst>
      <p:ext uri="{BB962C8B-B14F-4D97-AF65-F5344CB8AC3E}">
        <p14:creationId xmlns:p14="http://schemas.microsoft.com/office/powerpoint/2010/main" val="3679301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0" name="PA_椭圆 53">
            <a:extLst>
              <a:ext uri="{FF2B5EF4-FFF2-40B4-BE49-F238E27FC236}">
                <a16:creationId xmlns:a16="http://schemas.microsoft.com/office/drawing/2014/main" id="{31E638D2-F360-4532-BA71-EDC96E91637C}"/>
              </a:ext>
            </a:extLst>
          </p:cNvPr>
          <p:cNvSpPr>
            <a:spLocks noChangeArrowheads="1"/>
          </p:cNvSpPr>
          <p:nvPr>
            <p:custDataLst>
              <p:tags r:id="rId6"/>
            </p:custDataLst>
          </p:nvPr>
        </p:nvSpPr>
        <p:spPr bwMode="auto">
          <a:xfrm>
            <a:off x="534447" y="4919082"/>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PA_文本框 56">
            <a:extLst>
              <a:ext uri="{FF2B5EF4-FFF2-40B4-BE49-F238E27FC236}">
                <a16:creationId xmlns:a16="http://schemas.microsoft.com/office/drawing/2014/main" id="{3F65BDAD-EFB0-45F9-97BA-023690795B8E}"/>
              </a:ext>
            </a:extLst>
          </p:cNvPr>
          <p:cNvSpPr>
            <a:spLocks noChangeArrowheads="1"/>
          </p:cNvSpPr>
          <p:nvPr>
            <p:custDataLst>
              <p:tags r:id="rId7"/>
            </p:custDataLst>
          </p:nvPr>
        </p:nvSpPr>
        <p:spPr bwMode="auto">
          <a:xfrm>
            <a:off x="1150144" y="4798655"/>
            <a:ext cx="14205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6C5B7B"/>
                </a:solidFill>
              </a:rPr>
              <a:t>管理员</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8B41E17F-8FF1-4C14-82EF-19FC246481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8748" y="879829"/>
            <a:ext cx="6943766" cy="5978171"/>
          </a:xfrm>
          <a:prstGeom prst="rect">
            <a:avLst/>
          </a:prstGeom>
        </p:spPr>
      </p:pic>
    </p:spTree>
    <p:extLst>
      <p:ext uri="{BB962C8B-B14F-4D97-AF65-F5344CB8AC3E}">
        <p14:creationId xmlns:p14="http://schemas.microsoft.com/office/powerpoint/2010/main" val="5143840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836295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性能需求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校网环境下</a:t>
            </a:r>
            <a:r>
              <a:rPr lang="en-US" altLang="zh-CN" sz="2400" dirty="0">
                <a:solidFill>
                  <a:srgbClr val="000000"/>
                </a:solidFill>
                <a:latin typeface="黑体" panose="02010609060101010101" pitchFamily="49" charset="-122"/>
                <a:ea typeface="黑体" panose="02010609060101010101" pitchFamily="49" charset="-122"/>
              </a:rPr>
              <a:t>,</a:t>
            </a:r>
            <a:r>
              <a:rPr lang="zh-CN" altLang="en-US" sz="2400" dirty="0">
                <a:solidFill>
                  <a:srgbClr val="000000"/>
                </a:solidFill>
                <a:latin typeface="黑体" panose="02010609060101010101" pitchFamily="49" charset="-122"/>
                <a:ea typeface="黑体" panose="02010609060101010101" pitchFamily="49" charset="-122"/>
              </a:rPr>
              <a:t>系统一般响应时间不超过</a:t>
            </a: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秒。</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支持（至少）</a:t>
            </a:r>
            <a:r>
              <a:rPr lang="en-US" altLang="zh-CN" sz="2400" dirty="0">
                <a:solidFill>
                  <a:srgbClr val="000000"/>
                </a:solidFill>
                <a:latin typeface="黑体" panose="02010609060101010101" pitchFamily="49" charset="-122"/>
                <a:ea typeface="黑体" panose="02010609060101010101" pitchFamily="49" charset="-122"/>
              </a:rPr>
              <a:t>300</a:t>
            </a:r>
            <a:r>
              <a:rPr lang="zh-CN" altLang="en-US" sz="2400" dirty="0">
                <a:solidFill>
                  <a:srgbClr val="000000"/>
                </a:solidFill>
                <a:latin typeface="黑体" panose="02010609060101010101" pitchFamily="49" charset="-122"/>
                <a:ea typeface="黑体" panose="02010609060101010101" pitchFamily="49" charset="-122"/>
              </a:rPr>
              <a:t>名用户并发使用，并保证性能不受影响。</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
        <p:nvSpPr>
          <p:cNvPr id="10" name="PA_椭圆 52">
            <a:extLst>
              <a:ext uri="{FF2B5EF4-FFF2-40B4-BE49-F238E27FC236}">
                <a16:creationId xmlns:a16="http://schemas.microsoft.com/office/drawing/2014/main" id="{6765DB33-9A02-4FFF-A279-ED5F85C994F1}"/>
              </a:ext>
            </a:extLst>
          </p:cNvPr>
          <p:cNvSpPr>
            <a:spLocks noChangeArrowheads="1"/>
          </p:cNvSpPr>
          <p:nvPr>
            <p:custDataLst>
              <p:tags r:id="rId8"/>
            </p:custDataLst>
          </p:nvPr>
        </p:nvSpPr>
        <p:spPr bwMode="auto">
          <a:xfrm>
            <a:off x="514350" y="298132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55">
            <a:extLst>
              <a:ext uri="{FF2B5EF4-FFF2-40B4-BE49-F238E27FC236}">
                <a16:creationId xmlns:a16="http://schemas.microsoft.com/office/drawing/2014/main" id="{90F6BCEB-EA41-4396-96B9-904F6CCB17F5}"/>
              </a:ext>
            </a:extLst>
          </p:cNvPr>
          <p:cNvSpPr>
            <a:spLocks noChangeArrowheads="1"/>
          </p:cNvSpPr>
          <p:nvPr>
            <p:custDataLst>
              <p:tags r:id="rId9"/>
            </p:custDataLst>
          </p:nvPr>
        </p:nvSpPr>
        <p:spPr bwMode="auto">
          <a:xfrm>
            <a:off x="1150144" y="2922445"/>
            <a:ext cx="1039161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防护性需求</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1.</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权限控制</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根据不同用户角色，设置相应权限，没有权限的用户禁止使用系统。</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2.</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重要数据加密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本系统对有关个人信息的数据按一定的算法进行加密，如用户口令、重要参数等。</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3.</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数据备份</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允许用户自行进行数据的备份和恢复，以弥补数据的破坏和丢失。</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altLang="zh-CN" sz="16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5600592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可用性需求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方便操作，操作流程合理</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尽量从用户角度出发，以方便使用本产品。支持没有计算机使用经验、计算机使用经验较少及有较多计算机使用经验的用户均能方便地使用本系统。</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操作完成时有统一规范的提示信息</a:t>
            </a:r>
          </a:p>
          <a:p>
            <a:pPr lvl="0" fontAlgn="base">
              <a:lnSpc>
                <a:spcPct val="100000"/>
              </a:lnSpc>
              <a:spcBef>
                <a:spcPct val="0"/>
              </a:spcBef>
              <a:spcAft>
                <a:spcPct val="0"/>
              </a:spcAft>
              <a:buNone/>
              <a:defRPr/>
            </a:pPr>
            <a:r>
              <a:rPr lang="zh-CN" altLang="en-US" sz="2400" dirty="0">
                <a:solidFill>
                  <a:srgbClr val="000000"/>
                </a:solidFill>
                <a:latin typeface="黑体" panose="02010609060101010101" pitchFamily="49" charset="-122"/>
                <a:ea typeface="黑体" panose="02010609060101010101" pitchFamily="49" charset="-122"/>
              </a:rPr>
              <a:t>例如删除操作时，系统可提示警示框“您确认删除记录吗？操作不可恢复！”，用户点击确认后，系统才执行删除操作，删除后可直接返回相关页面。</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25945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非功能需求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E8E1F1A1-7074-4CBE-9135-89AE99120D35}"/>
              </a:ext>
            </a:extLst>
          </p:cNvPr>
          <p:cNvSpPr>
            <a:spLocks noChangeArrowheads="1"/>
          </p:cNvSpPr>
          <p:nvPr>
            <p:custDataLst>
              <p:tags r:id="rId6"/>
            </p:custDataLst>
          </p:nvPr>
        </p:nvSpPr>
        <p:spPr bwMode="auto">
          <a:xfrm>
            <a:off x="533526" y="122170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文本框 54">
            <a:extLst>
              <a:ext uri="{FF2B5EF4-FFF2-40B4-BE49-F238E27FC236}">
                <a16:creationId xmlns:a16="http://schemas.microsoft.com/office/drawing/2014/main" id="{B8CBE1F2-25D0-4120-A412-ADB5283443AD}"/>
              </a:ext>
            </a:extLst>
          </p:cNvPr>
          <p:cNvSpPr>
            <a:spLocks noChangeArrowheads="1"/>
          </p:cNvSpPr>
          <p:nvPr>
            <p:custDataLst>
              <p:tags r:id="rId7"/>
            </p:custDataLst>
          </p:nvPr>
        </p:nvSpPr>
        <p:spPr bwMode="auto">
          <a:xfrm>
            <a:off x="1258562" y="1060825"/>
            <a:ext cx="1074039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可安装性需求</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管理员客户端支持多浏览器。</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2.</a:t>
            </a:r>
            <a:r>
              <a:rPr lang="zh-CN" altLang="en-US" sz="2400" dirty="0">
                <a:solidFill>
                  <a:srgbClr val="000000"/>
                </a:solidFill>
                <a:latin typeface="黑体" panose="02010609060101010101" pitchFamily="49" charset="-122"/>
                <a:ea typeface="黑体" panose="02010609060101010101" pitchFamily="49" charset="-122"/>
              </a:rPr>
              <a:t>普通用户移动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安装方便，易于维护。</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3.</a:t>
            </a:r>
            <a:r>
              <a:rPr lang="zh-CN" altLang="en-US" sz="2400" dirty="0">
                <a:solidFill>
                  <a:srgbClr val="000000"/>
                </a:solidFill>
                <a:latin typeface="黑体" panose="02010609060101010101" pitchFamily="49" charset="-122"/>
                <a:ea typeface="黑体" panose="02010609060101010101" pitchFamily="49" charset="-122"/>
              </a:rPr>
              <a:t>移动</a:t>
            </a:r>
            <a:r>
              <a:rPr lang="en-US" altLang="zh-CN" sz="2400" dirty="0">
                <a:solidFill>
                  <a:srgbClr val="000000"/>
                </a:solidFill>
                <a:latin typeface="黑体" panose="02010609060101010101" pitchFamily="49" charset="-122"/>
                <a:ea typeface="黑体" panose="02010609060101010101" pitchFamily="49" charset="-122"/>
              </a:rPr>
              <a:t>App </a:t>
            </a:r>
            <a:r>
              <a:rPr lang="zh-CN" altLang="en-US" sz="2400" dirty="0">
                <a:solidFill>
                  <a:srgbClr val="000000"/>
                </a:solidFill>
                <a:latin typeface="黑体" panose="02010609060101010101" pitchFamily="49" charset="-122"/>
                <a:ea typeface="黑体" panose="02010609060101010101" pitchFamily="49" charset="-122"/>
              </a:rPr>
              <a:t>应该容易从一个不完整的错误的或者用户放弃的安装过程中恢复。</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4.</a:t>
            </a:r>
            <a:r>
              <a:rPr lang="zh-CN" altLang="en-US" sz="2400" dirty="0">
                <a:solidFill>
                  <a:srgbClr val="000000"/>
                </a:solidFill>
                <a:latin typeface="黑体" panose="02010609060101010101" pitchFamily="49" charset="-122"/>
                <a:ea typeface="黑体" panose="02010609060101010101" pitchFamily="49" charset="-122"/>
              </a:rPr>
              <a:t>应用卸载方便且没有垃圾残余文件。</a:t>
            </a:r>
          </a:p>
          <a:p>
            <a:pPr lvl="0" fontAlgn="base">
              <a:lnSpc>
                <a:spcPct val="100000"/>
              </a:lnSpc>
              <a:spcBef>
                <a:spcPct val="0"/>
              </a:spcBef>
              <a:spcAft>
                <a:spcPct val="0"/>
              </a:spcAft>
              <a:buNone/>
              <a:defRPr/>
            </a:pPr>
            <a:r>
              <a:rPr lang="en-US" altLang="zh-CN" sz="2400" dirty="0">
                <a:solidFill>
                  <a:srgbClr val="000000"/>
                </a:solidFill>
                <a:latin typeface="黑体" panose="02010609060101010101" pitchFamily="49" charset="-122"/>
                <a:ea typeface="黑体" panose="02010609060101010101" pitchFamily="49" charset="-122"/>
              </a:rPr>
              <a:t>5.</a:t>
            </a:r>
            <a:r>
              <a:rPr lang="zh-CN" altLang="en-US" sz="2400" dirty="0">
                <a:solidFill>
                  <a:srgbClr val="000000"/>
                </a:solidFill>
                <a:latin typeface="黑体" panose="02010609060101010101" pitchFamily="49" charset="-122"/>
                <a:ea typeface="黑体" panose="02010609060101010101" pitchFamily="49" charset="-122"/>
              </a:rPr>
              <a:t>应用要支持应用内更新。</a:t>
            </a:r>
          </a:p>
          <a:p>
            <a:pPr lvl="0" fontAlgn="base">
              <a:lnSpc>
                <a:spcPct val="100000"/>
              </a:lnSpc>
              <a:spcBef>
                <a:spcPct val="0"/>
              </a:spcBef>
              <a:spcAft>
                <a:spcPct val="0"/>
              </a:spcAft>
              <a:buNone/>
              <a:defRPr/>
            </a:pPr>
            <a:endParaRPr lang="en-US" altLang="zh-CN" sz="16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567283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2</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801157" y="1755556"/>
            <a:ext cx="2037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项目计划</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rPr>
              <a:t>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0651836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700198" y="60980"/>
            <a:ext cx="32367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中的需求优先级</a:t>
            </a:r>
          </a:p>
        </p:txBody>
      </p:sp>
      <p:pic>
        <p:nvPicPr>
          <p:cNvPr id="4" name="图片 3">
            <a:extLst>
              <a:ext uri="{FF2B5EF4-FFF2-40B4-BE49-F238E27FC236}">
                <a16:creationId xmlns:a16="http://schemas.microsoft.com/office/drawing/2014/main" id="{17D7E55D-C1E4-488C-8FEF-F7A8F83519F3}"/>
              </a:ext>
            </a:extLst>
          </p:cNvPr>
          <p:cNvPicPr>
            <a:picLocks noChangeAspect="1"/>
          </p:cNvPicPr>
          <p:nvPr/>
        </p:nvPicPr>
        <p:blipFill>
          <a:blip r:embed="rId10"/>
          <a:stretch>
            <a:fillRect/>
          </a:stretch>
        </p:blipFill>
        <p:spPr>
          <a:xfrm>
            <a:off x="3375605" y="838249"/>
            <a:ext cx="8351413" cy="5826567"/>
          </a:xfrm>
          <a:prstGeom prst="rect">
            <a:avLst/>
          </a:prstGeom>
        </p:spPr>
      </p:pic>
      <p:sp>
        <p:nvSpPr>
          <p:cNvPr id="13" name="PA_矩形 23">
            <a:extLst>
              <a:ext uri="{FF2B5EF4-FFF2-40B4-BE49-F238E27FC236}">
                <a16:creationId xmlns:a16="http://schemas.microsoft.com/office/drawing/2014/main" id="{3ACE332E-E05F-4E68-B676-8215BA29E916}"/>
              </a:ext>
            </a:extLst>
          </p:cNvPr>
          <p:cNvSpPr>
            <a:spLocks noChangeArrowheads="1"/>
          </p:cNvSpPr>
          <p:nvPr>
            <p:custDataLst>
              <p:tags r:id="rId6"/>
            </p:custDataLst>
          </p:nvPr>
        </p:nvSpPr>
        <p:spPr bwMode="auto">
          <a:xfrm>
            <a:off x="405684" y="1733891"/>
            <a:ext cx="2621847" cy="205249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B0719C88-ECCD-4F6A-A8EB-9EED3BE7843B}"/>
              </a:ext>
            </a:extLst>
          </p:cNvPr>
          <p:cNvSpPr>
            <a:spLocks noChangeArrowheads="1"/>
          </p:cNvSpPr>
          <p:nvPr>
            <p:custDataLst>
              <p:tags r:id="rId7"/>
            </p:custDataLst>
          </p:nvPr>
        </p:nvSpPr>
        <p:spPr bwMode="auto">
          <a:xfrm>
            <a:off x="579526" y="1733891"/>
            <a:ext cx="247612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a:solidFill>
                  <a:srgbClr val="FFFFFF"/>
                </a:solidFill>
              </a:rPr>
              <a:t>SRS</a:t>
            </a:r>
            <a:r>
              <a:rPr lang="zh-CN" altLang="en-US" sz="2400" dirty="0">
                <a:solidFill>
                  <a:srgbClr val="FFFFFF"/>
                </a:solidFill>
              </a:rPr>
              <a:t>文档中对所有</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用户的需求优先</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级也进行说明和</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排序。</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6" name="图片 5">
            <a:extLst>
              <a:ext uri="{FF2B5EF4-FFF2-40B4-BE49-F238E27FC236}">
                <a16:creationId xmlns:a16="http://schemas.microsoft.com/office/drawing/2014/main" id="{B72552BF-6869-43DA-AB04-57A594D4CB34}"/>
              </a:ext>
            </a:extLst>
          </p:cNvPr>
          <p:cNvPicPr>
            <a:picLocks noChangeAspect="1"/>
          </p:cNvPicPr>
          <p:nvPr/>
        </p:nvPicPr>
        <p:blipFill>
          <a:blip r:embed="rId11"/>
          <a:stretch>
            <a:fillRect/>
          </a:stretch>
        </p:blipFill>
        <p:spPr>
          <a:xfrm>
            <a:off x="3769089" y="1609725"/>
            <a:ext cx="6629400" cy="3638550"/>
          </a:xfrm>
          <a:prstGeom prst="rect">
            <a:avLst/>
          </a:prstGeom>
        </p:spPr>
      </p:pic>
      <p:pic>
        <p:nvPicPr>
          <p:cNvPr id="8" name="图片 7">
            <a:extLst>
              <a:ext uri="{FF2B5EF4-FFF2-40B4-BE49-F238E27FC236}">
                <a16:creationId xmlns:a16="http://schemas.microsoft.com/office/drawing/2014/main" id="{39415B3F-7F61-4DA4-AC4B-711F951B5114}"/>
              </a:ext>
            </a:extLst>
          </p:cNvPr>
          <p:cNvPicPr>
            <a:picLocks noChangeAspect="1"/>
          </p:cNvPicPr>
          <p:nvPr/>
        </p:nvPicPr>
        <p:blipFill>
          <a:blip r:embed="rId12"/>
          <a:stretch>
            <a:fillRect/>
          </a:stretch>
        </p:blipFill>
        <p:spPr>
          <a:xfrm>
            <a:off x="3769089" y="1609725"/>
            <a:ext cx="7268263" cy="4819597"/>
          </a:xfrm>
          <a:prstGeom prst="rect">
            <a:avLst/>
          </a:prstGeom>
        </p:spPr>
      </p:pic>
    </p:spTree>
    <p:extLst>
      <p:ext uri="{BB962C8B-B14F-4D97-AF65-F5344CB8AC3E}">
        <p14:creationId xmlns:p14="http://schemas.microsoft.com/office/powerpoint/2010/main" val="37410815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89219" y="19791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数据字典</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20" name="图片 19">
            <a:extLst>
              <a:ext uri="{FF2B5EF4-FFF2-40B4-BE49-F238E27FC236}">
                <a16:creationId xmlns:a16="http://schemas.microsoft.com/office/drawing/2014/main" id="{FCA64D29-F65E-46AB-B895-D9F66595F8CA}"/>
              </a:ext>
            </a:extLst>
          </p:cNvPr>
          <p:cNvPicPr>
            <a:picLocks noChangeAspect="1"/>
          </p:cNvPicPr>
          <p:nvPr/>
        </p:nvPicPr>
        <p:blipFill>
          <a:blip r:embed="rId8"/>
          <a:stretch>
            <a:fillRect/>
          </a:stretch>
        </p:blipFill>
        <p:spPr>
          <a:xfrm>
            <a:off x="301623" y="927320"/>
            <a:ext cx="3782421" cy="5003360"/>
          </a:xfrm>
          <a:prstGeom prst="rect">
            <a:avLst/>
          </a:prstGeom>
        </p:spPr>
      </p:pic>
      <p:pic>
        <p:nvPicPr>
          <p:cNvPr id="22" name="图片 21">
            <a:extLst>
              <a:ext uri="{FF2B5EF4-FFF2-40B4-BE49-F238E27FC236}">
                <a16:creationId xmlns:a16="http://schemas.microsoft.com/office/drawing/2014/main" id="{6F3E4F68-B6D8-41C3-B1B5-69A5CD3D5E89}"/>
              </a:ext>
            </a:extLst>
          </p:cNvPr>
          <p:cNvPicPr>
            <a:picLocks noChangeAspect="1"/>
          </p:cNvPicPr>
          <p:nvPr/>
        </p:nvPicPr>
        <p:blipFill>
          <a:blip r:embed="rId9"/>
          <a:stretch>
            <a:fillRect/>
          </a:stretch>
        </p:blipFill>
        <p:spPr>
          <a:xfrm>
            <a:off x="1067658" y="688958"/>
            <a:ext cx="3268320" cy="5866327"/>
          </a:xfrm>
          <a:prstGeom prst="rect">
            <a:avLst/>
          </a:prstGeom>
        </p:spPr>
      </p:pic>
      <p:pic>
        <p:nvPicPr>
          <p:cNvPr id="24" name="图片 23">
            <a:extLst>
              <a:ext uri="{FF2B5EF4-FFF2-40B4-BE49-F238E27FC236}">
                <a16:creationId xmlns:a16="http://schemas.microsoft.com/office/drawing/2014/main" id="{33413CC0-7433-426D-9518-97C13387C099}"/>
              </a:ext>
            </a:extLst>
          </p:cNvPr>
          <p:cNvPicPr>
            <a:picLocks noChangeAspect="1"/>
          </p:cNvPicPr>
          <p:nvPr/>
        </p:nvPicPr>
        <p:blipFill>
          <a:blip r:embed="rId10"/>
          <a:stretch>
            <a:fillRect/>
          </a:stretch>
        </p:blipFill>
        <p:spPr>
          <a:xfrm>
            <a:off x="1954751" y="629964"/>
            <a:ext cx="3317768" cy="5930680"/>
          </a:xfrm>
          <a:prstGeom prst="rect">
            <a:avLst/>
          </a:prstGeom>
        </p:spPr>
      </p:pic>
      <p:pic>
        <p:nvPicPr>
          <p:cNvPr id="26" name="图片 25">
            <a:extLst>
              <a:ext uri="{FF2B5EF4-FFF2-40B4-BE49-F238E27FC236}">
                <a16:creationId xmlns:a16="http://schemas.microsoft.com/office/drawing/2014/main" id="{06581C8B-7234-4323-AEEF-C827FA5421E5}"/>
              </a:ext>
            </a:extLst>
          </p:cNvPr>
          <p:cNvPicPr>
            <a:picLocks noChangeAspect="1"/>
          </p:cNvPicPr>
          <p:nvPr/>
        </p:nvPicPr>
        <p:blipFill>
          <a:blip r:embed="rId11"/>
          <a:stretch>
            <a:fillRect/>
          </a:stretch>
        </p:blipFill>
        <p:spPr>
          <a:xfrm>
            <a:off x="3224920" y="779276"/>
            <a:ext cx="3119394" cy="6221895"/>
          </a:xfrm>
          <a:prstGeom prst="rect">
            <a:avLst/>
          </a:prstGeom>
        </p:spPr>
      </p:pic>
      <p:pic>
        <p:nvPicPr>
          <p:cNvPr id="28" name="图片 27">
            <a:extLst>
              <a:ext uri="{FF2B5EF4-FFF2-40B4-BE49-F238E27FC236}">
                <a16:creationId xmlns:a16="http://schemas.microsoft.com/office/drawing/2014/main" id="{E6B2E700-11F3-4D81-A210-DB2ACBD281B3}"/>
              </a:ext>
            </a:extLst>
          </p:cNvPr>
          <p:cNvPicPr>
            <a:picLocks noChangeAspect="1"/>
          </p:cNvPicPr>
          <p:nvPr/>
        </p:nvPicPr>
        <p:blipFill>
          <a:blip r:embed="rId12"/>
          <a:stretch>
            <a:fillRect/>
          </a:stretch>
        </p:blipFill>
        <p:spPr>
          <a:xfrm>
            <a:off x="4587911" y="688958"/>
            <a:ext cx="2624642" cy="5930680"/>
          </a:xfrm>
          <a:prstGeom prst="rect">
            <a:avLst/>
          </a:prstGeom>
        </p:spPr>
      </p:pic>
      <p:pic>
        <p:nvPicPr>
          <p:cNvPr id="30" name="图片 29">
            <a:extLst>
              <a:ext uri="{FF2B5EF4-FFF2-40B4-BE49-F238E27FC236}">
                <a16:creationId xmlns:a16="http://schemas.microsoft.com/office/drawing/2014/main" id="{7F3B6F2B-4BE5-43B1-908F-83E6407F892B}"/>
              </a:ext>
            </a:extLst>
          </p:cNvPr>
          <p:cNvPicPr>
            <a:picLocks noChangeAspect="1"/>
          </p:cNvPicPr>
          <p:nvPr/>
        </p:nvPicPr>
        <p:blipFill>
          <a:blip r:embed="rId13"/>
          <a:stretch>
            <a:fillRect/>
          </a:stretch>
        </p:blipFill>
        <p:spPr>
          <a:xfrm>
            <a:off x="5348544" y="1064246"/>
            <a:ext cx="3374287" cy="3455270"/>
          </a:xfrm>
          <a:prstGeom prst="rect">
            <a:avLst/>
          </a:prstGeom>
        </p:spPr>
      </p:pic>
      <p:pic>
        <p:nvPicPr>
          <p:cNvPr id="35840" name="图片 35839">
            <a:extLst>
              <a:ext uri="{FF2B5EF4-FFF2-40B4-BE49-F238E27FC236}">
                <a16:creationId xmlns:a16="http://schemas.microsoft.com/office/drawing/2014/main" id="{DEE4BC07-BFD8-48B8-9BE6-F38D40F65F23}"/>
              </a:ext>
            </a:extLst>
          </p:cNvPr>
          <p:cNvPicPr>
            <a:picLocks noChangeAspect="1"/>
          </p:cNvPicPr>
          <p:nvPr/>
        </p:nvPicPr>
        <p:blipFill>
          <a:blip r:embed="rId14"/>
          <a:stretch>
            <a:fillRect/>
          </a:stretch>
        </p:blipFill>
        <p:spPr>
          <a:xfrm>
            <a:off x="6096000" y="688958"/>
            <a:ext cx="3506023" cy="5119352"/>
          </a:xfrm>
          <a:prstGeom prst="rect">
            <a:avLst/>
          </a:prstGeom>
        </p:spPr>
      </p:pic>
      <p:pic>
        <p:nvPicPr>
          <p:cNvPr id="35847" name="图片 35846">
            <a:extLst>
              <a:ext uri="{FF2B5EF4-FFF2-40B4-BE49-F238E27FC236}">
                <a16:creationId xmlns:a16="http://schemas.microsoft.com/office/drawing/2014/main" id="{FA3885DB-3DBB-45F0-9FDF-09B05E4868FD}"/>
              </a:ext>
            </a:extLst>
          </p:cNvPr>
          <p:cNvPicPr>
            <a:picLocks noChangeAspect="1"/>
          </p:cNvPicPr>
          <p:nvPr/>
        </p:nvPicPr>
        <p:blipFill>
          <a:blip r:embed="rId15"/>
          <a:stretch>
            <a:fillRect/>
          </a:stretch>
        </p:blipFill>
        <p:spPr>
          <a:xfrm>
            <a:off x="7854592" y="584200"/>
            <a:ext cx="3942839" cy="5677998"/>
          </a:xfrm>
          <a:prstGeom prst="rect">
            <a:avLst/>
          </a:prstGeom>
        </p:spPr>
      </p:pic>
    </p:spTree>
    <p:extLst>
      <p:ext uri="{BB962C8B-B14F-4D97-AF65-F5344CB8AC3E}">
        <p14:creationId xmlns:p14="http://schemas.microsoft.com/office/powerpoint/2010/main" val="34568367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91873" y="197915"/>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ER</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图</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BDD0EED4-BE37-4779-A83B-D1D896D81E07}"/>
              </a:ext>
            </a:extLst>
          </p:cNvPr>
          <p:cNvPicPr>
            <a:picLocks noChangeAspect="1"/>
          </p:cNvPicPr>
          <p:nvPr/>
        </p:nvPicPr>
        <p:blipFill>
          <a:blip r:embed="rId8"/>
          <a:stretch>
            <a:fillRect/>
          </a:stretch>
        </p:blipFill>
        <p:spPr>
          <a:xfrm>
            <a:off x="2387741" y="837724"/>
            <a:ext cx="6661600" cy="5923684"/>
          </a:xfrm>
          <a:prstGeom prst="rect">
            <a:avLst/>
          </a:prstGeom>
        </p:spPr>
      </p:pic>
    </p:spTree>
    <p:extLst>
      <p:ext uri="{BB962C8B-B14F-4D97-AF65-F5344CB8AC3E}">
        <p14:creationId xmlns:p14="http://schemas.microsoft.com/office/powerpoint/2010/main" val="37077802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107771" y="114202"/>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系统实现环境和运行环境</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42">
            <a:extLst>
              <a:ext uri="{FF2B5EF4-FFF2-40B4-BE49-F238E27FC236}">
                <a16:creationId xmlns:a16="http://schemas.microsoft.com/office/drawing/2014/main" id="{484D6CC1-49DB-4A11-9CC4-93E221FE3F78}"/>
              </a:ext>
            </a:extLst>
          </p:cNvPr>
          <p:cNvSpPr>
            <a:spLocks noChangeArrowheads="1"/>
          </p:cNvSpPr>
          <p:nvPr>
            <p:custDataLst>
              <p:tags r:id="rId6"/>
            </p:custDataLst>
          </p:nvPr>
        </p:nvSpPr>
        <p:spPr bwMode="auto">
          <a:xfrm>
            <a:off x="539473" y="1290405"/>
            <a:ext cx="447675" cy="4476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文本框 47">
            <a:extLst>
              <a:ext uri="{FF2B5EF4-FFF2-40B4-BE49-F238E27FC236}">
                <a16:creationId xmlns:a16="http://schemas.microsoft.com/office/drawing/2014/main" id="{0D64F204-A191-487C-9185-598830C18D42}"/>
              </a:ext>
            </a:extLst>
          </p:cNvPr>
          <p:cNvSpPr>
            <a:spLocks noChangeArrowheads="1"/>
          </p:cNvSpPr>
          <p:nvPr>
            <p:custDataLst>
              <p:tags r:id="rId7"/>
            </p:custDataLst>
          </p:nvPr>
        </p:nvSpPr>
        <p:spPr bwMode="auto">
          <a:xfrm>
            <a:off x="1075968" y="1154361"/>
            <a:ext cx="4685898"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rPr>
              <a:t>实现环境</a:t>
            </a:r>
            <a:endParaRPr kumimoji="0" lang="en-US" altLang="zh-CN" sz="2800" b="1" i="0" u="none" strike="noStrike" kern="1200" cap="none" spc="0" normalizeH="0" baseline="0" noProof="0" dirty="0">
              <a:ln>
                <a:noFill/>
              </a:ln>
              <a:solidFill>
                <a:srgbClr val="F8B193"/>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文档撰写及</a:t>
            </a:r>
            <a:r>
              <a:rPr lang="en-US" altLang="zh-CN" sz="1800" dirty="0">
                <a:solidFill>
                  <a:srgbClr val="000000"/>
                </a:solidFill>
                <a:latin typeface="黑体" panose="02010609060101010101" pitchFamily="49" charset="-122"/>
                <a:ea typeface="黑体" panose="02010609060101010101" pitchFamily="49" charset="-122"/>
              </a:rPr>
              <a:t>PPT</a:t>
            </a:r>
            <a:r>
              <a:rPr lang="zh-CN" altLang="en-US" sz="1800" dirty="0">
                <a:solidFill>
                  <a:srgbClr val="000000"/>
                </a:solidFill>
                <a:latin typeface="黑体" panose="02010609060101010101" pitchFamily="49" charset="-122"/>
                <a:ea typeface="黑体" panose="02010609060101010101" pitchFamily="49" charset="-122"/>
              </a:rPr>
              <a:t>制作：</a:t>
            </a:r>
            <a:r>
              <a:rPr lang="en-US" altLang="zh-CN" sz="1800" dirty="0">
                <a:solidFill>
                  <a:srgbClr val="000000"/>
                </a:solidFill>
                <a:latin typeface="黑体" panose="02010609060101010101" pitchFamily="49" charset="-122"/>
                <a:ea typeface="黑体" panose="02010609060101010101" pitchFamily="49" charset="-122"/>
              </a:rPr>
              <a:t>Microsoft Office 365</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源码分析及修改：</a:t>
            </a:r>
            <a:r>
              <a:rPr lang="en-US" altLang="zh-CN" sz="1800" dirty="0" err="1">
                <a:solidFill>
                  <a:srgbClr val="000000"/>
                </a:solidFill>
                <a:latin typeface="黑体" panose="02010609060101010101" pitchFamily="49" charset="-122"/>
                <a:ea typeface="黑体" panose="02010609060101010101" pitchFamily="49" charset="-122"/>
              </a:rPr>
              <a:t>JetBrians</a:t>
            </a:r>
            <a:r>
              <a:rPr lang="en-US" altLang="zh-CN" sz="1800" dirty="0">
                <a:solidFill>
                  <a:srgbClr val="000000"/>
                </a:solidFill>
                <a:latin typeface="黑体" panose="02010609060101010101" pitchFamily="49" charset="-122"/>
                <a:ea typeface="黑体" panose="02010609060101010101" pitchFamily="49" charset="-122"/>
              </a:rPr>
              <a:t> </a:t>
            </a:r>
            <a:r>
              <a:rPr lang="en-US" altLang="zh-CN" sz="1800" dirty="0" err="1">
                <a:solidFill>
                  <a:srgbClr val="000000"/>
                </a:solidFill>
                <a:latin typeface="黑体" panose="02010609060101010101" pitchFamily="49" charset="-122"/>
                <a:ea typeface="黑体" panose="02010609060101010101" pitchFamily="49" charset="-122"/>
              </a:rPr>
              <a:t>PhpStorm</a:t>
            </a:r>
            <a:r>
              <a:rPr lang="en-US" altLang="zh-CN" sz="1800" dirty="0">
                <a:solidFill>
                  <a:srgbClr val="000000"/>
                </a:solidFill>
                <a:latin typeface="黑体" panose="02010609060101010101" pitchFamily="49" charset="-122"/>
                <a:ea typeface="黑体" panose="02010609060101010101" pitchFamily="49" charset="-122"/>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配置管理：</a:t>
            </a:r>
            <a:r>
              <a:rPr lang="en-US" altLang="zh-CN" sz="1800" dirty="0">
                <a:solidFill>
                  <a:srgbClr val="000000"/>
                </a:solidFill>
                <a:latin typeface="黑体" panose="02010609060101010101" pitchFamily="49" charset="-122"/>
                <a:ea typeface="黑体" panose="02010609060101010101" pitchFamily="49" charset="-122"/>
              </a:rPr>
              <a:t>Git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800" dirty="0">
                <a:solidFill>
                  <a:srgbClr val="000000"/>
                </a:solidFill>
                <a:latin typeface="黑体" panose="02010609060101010101" pitchFamily="49" charset="-122"/>
                <a:ea typeface="黑体" panose="02010609060101010101" pitchFamily="49" charset="-122"/>
              </a:rPr>
              <a:t>UML</a:t>
            </a:r>
            <a:r>
              <a:rPr lang="zh-CN" altLang="en-US" sz="1800" dirty="0">
                <a:solidFill>
                  <a:srgbClr val="000000"/>
                </a:solidFill>
                <a:latin typeface="黑体" panose="02010609060101010101" pitchFamily="49" charset="-122"/>
                <a:ea typeface="黑体" panose="02010609060101010101" pitchFamily="49" charset="-122"/>
              </a:rPr>
              <a:t>工具： </a:t>
            </a:r>
            <a:r>
              <a:rPr lang="en-US" altLang="zh-CN" sz="1800" dirty="0" err="1">
                <a:solidFill>
                  <a:srgbClr val="000000"/>
                </a:solidFill>
                <a:latin typeface="黑体" panose="02010609060101010101" pitchFamily="49" charset="-122"/>
                <a:ea typeface="黑体" panose="02010609060101010101" pitchFamily="49" charset="-122"/>
              </a:rPr>
              <a:t>StarUML</a:t>
            </a:r>
            <a:endParaRPr lang="en-US" altLang="zh-CN" sz="1800" dirty="0">
              <a:solidFill>
                <a:srgbClr val="000000"/>
              </a:solidFill>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rPr>
              <a:t>图片制作：</a:t>
            </a:r>
            <a:r>
              <a:rPr lang="en-US" altLang="zh-CN" sz="1800" dirty="0">
                <a:solidFill>
                  <a:srgbClr val="000000"/>
                </a:solidFill>
                <a:latin typeface="黑体" panose="02010609060101010101" pitchFamily="49" charset="-122"/>
                <a:ea typeface="黑体" panose="02010609060101010101" pitchFamily="49" charset="-122"/>
              </a:rPr>
              <a:t>Adobe </a:t>
            </a:r>
            <a:r>
              <a:rPr lang="en-US" altLang="zh-CN" sz="1800" dirty="0" err="1">
                <a:solidFill>
                  <a:srgbClr val="000000"/>
                </a:solidFill>
                <a:latin typeface="黑体" panose="02010609060101010101" pitchFamily="49" charset="-122"/>
                <a:ea typeface="黑体" panose="02010609060101010101" pitchFamily="49" charset="-122"/>
              </a:rPr>
              <a:t>PhotoShop</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9" name="PA_椭圆 53">
            <a:extLst>
              <a:ext uri="{FF2B5EF4-FFF2-40B4-BE49-F238E27FC236}">
                <a16:creationId xmlns:a16="http://schemas.microsoft.com/office/drawing/2014/main" id="{2E9ED2E5-CB5B-43FD-ABA3-0A9B5D21073F}"/>
              </a:ext>
            </a:extLst>
          </p:cNvPr>
          <p:cNvSpPr>
            <a:spLocks noChangeArrowheads="1"/>
          </p:cNvSpPr>
          <p:nvPr>
            <p:custDataLst>
              <p:tags r:id="rId8"/>
            </p:custDataLst>
          </p:nvPr>
        </p:nvSpPr>
        <p:spPr bwMode="auto">
          <a:xfrm>
            <a:off x="6018398" y="1154361"/>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6">
            <a:extLst>
              <a:ext uri="{FF2B5EF4-FFF2-40B4-BE49-F238E27FC236}">
                <a16:creationId xmlns:a16="http://schemas.microsoft.com/office/drawing/2014/main" id="{35B26970-46CE-4B78-A7FC-01E7A1AE0109}"/>
              </a:ext>
            </a:extLst>
          </p:cNvPr>
          <p:cNvSpPr>
            <a:spLocks noChangeArrowheads="1"/>
          </p:cNvSpPr>
          <p:nvPr>
            <p:custDataLst>
              <p:tags r:id="rId9"/>
            </p:custDataLst>
          </p:nvPr>
        </p:nvSpPr>
        <p:spPr bwMode="auto">
          <a:xfrm>
            <a:off x="6621463" y="1105582"/>
            <a:ext cx="572464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运行环境</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服务器：</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建议选用</a:t>
            </a:r>
            <a:r>
              <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Intel CPU</a:t>
            </a: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，选择移动应用开发平台，提供</a:t>
            </a:r>
            <a:endParaRPr lang="en-US" altLang="zh-CN"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18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对外服务器所要求的相应的安全保障。基本信息如下：</a:t>
            </a:r>
            <a:endParaRPr lang="en-US" altLang="zh-CN" sz="1800" b="1"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94D00FF7-51F8-42B2-8C67-B6112E4914FC}"/>
              </a:ext>
            </a:extLst>
          </p:cNvPr>
          <p:cNvGraphicFramePr>
            <a:graphicFrameLocks noGrp="1"/>
          </p:cNvGraphicFramePr>
          <p:nvPr>
            <p:extLst>
              <p:ext uri="{D42A27DB-BD31-4B8C-83A1-F6EECF244321}">
                <p14:modId xmlns:p14="http://schemas.microsoft.com/office/powerpoint/2010/main" val="2100530936"/>
              </p:ext>
            </p:extLst>
          </p:nvPr>
        </p:nvGraphicFramePr>
        <p:xfrm>
          <a:off x="6851005" y="2624660"/>
          <a:ext cx="3875052" cy="1773544"/>
        </p:xfrm>
        <a:graphic>
          <a:graphicData uri="http://schemas.openxmlformats.org/drawingml/2006/table">
            <a:tbl>
              <a:tblPr>
                <a:tableStyleId>{D27102A9-8310-4765-A935-A1911B00CA55}</a:tableStyleId>
              </a:tblPr>
              <a:tblGrid>
                <a:gridCol w="1937526">
                  <a:extLst>
                    <a:ext uri="{9D8B030D-6E8A-4147-A177-3AD203B41FA5}">
                      <a16:colId xmlns:a16="http://schemas.microsoft.com/office/drawing/2014/main" val="3005951448"/>
                    </a:ext>
                  </a:extLst>
                </a:gridCol>
                <a:gridCol w="1937526">
                  <a:extLst>
                    <a:ext uri="{9D8B030D-6E8A-4147-A177-3AD203B41FA5}">
                      <a16:colId xmlns:a16="http://schemas.microsoft.com/office/drawing/2014/main" val="3423479466"/>
                    </a:ext>
                  </a:extLst>
                </a:gridCol>
              </a:tblGrid>
              <a:tr h="221693">
                <a:tc>
                  <a:txBody>
                    <a:bodyPr/>
                    <a:lstStyle/>
                    <a:p>
                      <a:pPr algn="just"/>
                      <a:r>
                        <a:rPr lang="zh-CN" sz="1200" kern="100" dirty="0">
                          <a:effectLst/>
                        </a:rPr>
                        <a:t>项目</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接口信息</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2643971"/>
                  </a:ext>
                </a:extLst>
              </a:tr>
              <a:tr h="221693">
                <a:tc>
                  <a:txBody>
                    <a:bodyPr/>
                    <a:lstStyle/>
                    <a:p>
                      <a:pPr algn="just"/>
                      <a:r>
                        <a:rPr lang="zh-CN" sz="1200" kern="100" dirty="0">
                          <a:effectLst/>
                        </a:rPr>
                        <a:t>处理器</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a:effectLst/>
                        </a:rPr>
                        <a:t>Intel1h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0323204"/>
                  </a:ext>
                </a:extLst>
              </a:tr>
              <a:tr h="221693">
                <a:tc>
                  <a:txBody>
                    <a:bodyPr/>
                    <a:lstStyle/>
                    <a:p>
                      <a:pPr algn="just"/>
                      <a:r>
                        <a:rPr lang="zh-CN" sz="1200" kern="100">
                          <a:effectLst/>
                        </a:rPr>
                        <a:t>磁盘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1TB</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4380404"/>
                  </a:ext>
                </a:extLst>
              </a:tr>
              <a:tr h="221693">
                <a:tc>
                  <a:txBody>
                    <a:bodyPr/>
                    <a:lstStyle/>
                    <a:p>
                      <a:pPr algn="just"/>
                      <a:r>
                        <a:rPr lang="zh-CN" sz="1200" kern="100">
                          <a:effectLst/>
                        </a:rPr>
                        <a:t>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千兆网卡</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8399124"/>
                  </a:ext>
                </a:extLst>
              </a:tr>
              <a:tr h="221693">
                <a:tc>
                  <a:txBody>
                    <a:bodyPr/>
                    <a:lstStyle/>
                    <a:p>
                      <a:pPr algn="just"/>
                      <a:r>
                        <a:rPr lang="zh-CN" sz="1200" kern="100" dirty="0">
                          <a:effectLst/>
                        </a:rPr>
                        <a:t>内存</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2GB</a:t>
                      </a:r>
                    </a:p>
                  </a:txBody>
                  <a:tcPr marL="68580" marR="68580" marT="0" marB="0"/>
                </a:tc>
                <a:extLst>
                  <a:ext uri="{0D108BD9-81ED-4DB2-BD59-A6C34878D82A}">
                    <a16:rowId xmlns:a16="http://schemas.microsoft.com/office/drawing/2014/main" val="4119418790"/>
                  </a:ext>
                </a:extLst>
              </a:tr>
              <a:tr h="221693">
                <a:tc>
                  <a:txBody>
                    <a:bodyPr/>
                    <a:lstStyle/>
                    <a:p>
                      <a:pPr algn="just"/>
                      <a:r>
                        <a:rPr lang="zh-CN" sz="1200" kern="100" dirty="0">
                          <a:effectLst/>
                          <a:latin typeface="等线" panose="02010600030101010101" pitchFamily="2" charset="-122"/>
                          <a:ea typeface="等线" panose="02010600030101010101" pitchFamily="2" charset="-122"/>
                          <a:cs typeface="Times New Roman" panose="02020603050405020304" pitchFamily="18" charset="0"/>
                        </a:rPr>
                        <a:t>操作系统</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Ubuntu 18.04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9686874"/>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服务器软件</a:t>
                      </a:r>
                    </a:p>
                  </a:txBody>
                  <a:tcPr marL="68580" marR="68580" marT="0" marB="0"/>
                </a:tc>
                <a:tc>
                  <a:txBody>
                    <a:bodyPr/>
                    <a:lstStyle/>
                    <a:p>
                      <a:pPr algn="just"/>
                      <a:r>
                        <a:rPr lang="en-US" sz="1200" kern="100">
                          <a:effectLst/>
                          <a:latin typeface="等线" panose="02010600030101010101" pitchFamily="2" charset="-122"/>
                          <a:ea typeface="等线" panose="02010600030101010101" pitchFamily="2" charset="-122"/>
                          <a:cs typeface="Times New Roman" panose="02020603050405020304" pitchFamily="18" charset="0"/>
                        </a:rPr>
                        <a:t>Apache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43097"/>
                  </a:ext>
                </a:extLst>
              </a:tr>
              <a:tr h="221693">
                <a:tc>
                  <a:txBody>
                    <a:bodyPr/>
                    <a:lstStyle/>
                    <a:p>
                      <a:pPr algn="just"/>
                      <a:r>
                        <a:rPr lang="zh-CN" sz="1200" kern="100">
                          <a:effectLst/>
                          <a:latin typeface="等线" panose="02010600030101010101" pitchFamily="2" charset="-122"/>
                          <a:ea typeface="等线" panose="02010600030101010101" pitchFamily="2" charset="-122"/>
                          <a:cs typeface="Times New Roman" panose="02020603050405020304" pitchFamily="18" charset="0"/>
                        </a:rPr>
                        <a:t>数据库</a:t>
                      </a:r>
                    </a:p>
                  </a:txBody>
                  <a:tcPr marL="68580" marR="68580" marT="0" marB="0"/>
                </a:tc>
                <a:tc>
                  <a:txBody>
                    <a:bodyPr/>
                    <a:lstStyle/>
                    <a:p>
                      <a:pPr algn="just"/>
                      <a:r>
                        <a:rPr lang="en-US" sz="1200" kern="100" dirty="0">
                          <a:effectLst/>
                          <a:latin typeface="等线" panose="02010600030101010101" pitchFamily="2" charset="-122"/>
                          <a:ea typeface="等线" panose="02010600030101010101" pitchFamily="2" charset="-122"/>
                          <a:cs typeface="Times New Roman" panose="02020603050405020304" pitchFamily="18" charset="0"/>
                        </a:rPr>
                        <a:t>MySQL</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3915171"/>
                  </a:ext>
                </a:extLst>
              </a:tr>
            </a:tbl>
          </a:graphicData>
        </a:graphic>
      </p:graphicFrame>
      <p:sp>
        <p:nvSpPr>
          <p:cNvPr id="15" name="文本框 14">
            <a:extLst>
              <a:ext uri="{FF2B5EF4-FFF2-40B4-BE49-F238E27FC236}">
                <a16:creationId xmlns:a16="http://schemas.microsoft.com/office/drawing/2014/main" id="{7D3C879C-C820-4791-8D50-8E864AFB22D2}"/>
              </a:ext>
            </a:extLst>
          </p:cNvPr>
          <p:cNvSpPr txBox="1"/>
          <p:nvPr/>
        </p:nvSpPr>
        <p:spPr>
          <a:xfrm>
            <a:off x="6775570" y="4764750"/>
            <a:ext cx="5570537"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客户端：</a:t>
            </a:r>
            <a:endPar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采用智能手机处理器，网卡为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浙江大学城市学院校园网</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，才做系统为</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安卓</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5.0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IOS 8.0</a:t>
            </a:r>
            <a:r>
              <a:rPr lang="zh-CN"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以上</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a:t>
            </a:r>
            <a:endPar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pPr lvl="0" fontAlgn="base">
              <a:spcBef>
                <a:spcPct val="0"/>
              </a:spcBef>
              <a:spcAft>
                <a:spcPct val="0"/>
              </a:spcAft>
              <a:defRPr/>
            </a:pP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管理员端支持 </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IE10 </a:t>
            </a:r>
            <a:r>
              <a:rPr lang="zh-CN" altLang="en-US" dirty="0">
                <a:solidFill>
                  <a:srgbClr val="000000"/>
                </a:solidFill>
                <a:latin typeface="黑体" panose="02010609060101010101" pitchFamily="49" charset="-122"/>
                <a:ea typeface="黑体" panose="02010609060101010101" pitchFamily="49" charset="-122"/>
                <a:sym typeface="Calibri" panose="020F0502020204030204" pitchFamily="34" charset="0"/>
              </a:rPr>
              <a:t>及以上、火狐、谷歌浏览器</a:t>
            </a:r>
          </a:p>
        </p:txBody>
      </p:sp>
      <p:sp>
        <p:nvSpPr>
          <p:cNvPr id="16" name="PA_矩形 23">
            <a:extLst>
              <a:ext uri="{FF2B5EF4-FFF2-40B4-BE49-F238E27FC236}">
                <a16:creationId xmlns:a16="http://schemas.microsoft.com/office/drawing/2014/main" id="{4C12DF1B-33B4-4B53-B75D-07A77E2339E0}"/>
              </a:ext>
            </a:extLst>
          </p:cNvPr>
          <p:cNvSpPr>
            <a:spLocks noChangeArrowheads="1"/>
          </p:cNvSpPr>
          <p:nvPr>
            <p:custDataLst>
              <p:tags r:id="rId10"/>
            </p:custDataLst>
          </p:nvPr>
        </p:nvSpPr>
        <p:spPr bwMode="auto">
          <a:xfrm>
            <a:off x="914399" y="3632737"/>
            <a:ext cx="3699405" cy="1014626"/>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PA_文本框 24">
            <a:extLst>
              <a:ext uri="{FF2B5EF4-FFF2-40B4-BE49-F238E27FC236}">
                <a16:creationId xmlns:a16="http://schemas.microsoft.com/office/drawing/2014/main" id="{9C1E218A-0939-43E4-BA5F-7D41F5F483A4}"/>
              </a:ext>
            </a:extLst>
          </p:cNvPr>
          <p:cNvSpPr>
            <a:spLocks noChangeArrowheads="1"/>
          </p:cNvSpPr>
          <p:nvPr>
            <p:custDataLst>
              <p:tags r:id="rId11"/>
            </p:custDataLst>
          </p:nvPr>
        </p:nvSpPr>
        <p:spPr bwMode="auto">
          <a:xfrm>
            <a:off x="962025" y="3705346"/>
            <a:ext cx="346366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en-US" altLang="zh-CN" sz="2400" dirty="0">
                <a:solidFill>
                  <a:srgbClr val="FFFFFF"/>
                </a:solidFill>
              </a:rPr>
              <a:t>SRS</a:t>
            </a:r>
            <a:r>
              <a:rPr lang="zh-CN" altLang="en-US" sz="2400" dirty="0">
                <a:solidFill>
                  <a:srgbClr val="FFFFFF"/>
                </a:solidFill>
              </a:rPr>
              <a:t>文档</a:t>
            </a:r>
            <a:r>
              <a:rPr lang="en-US" altLang="zh-CN" sz="2400" dirty="0">
                <a:solidFill>
                  <a:srgbClr val="FFFFFF"/>
                </a:solidFill>
              </a:rPr>
              <a:t>:408</a:t>
            </a:r>
            <a:r>
              <a:rPr lang="zh-CN" altLang="en-US" sz="2400" dirty="0">
                <a:solidFill>
                  <a:srgbClr val="FFFFFF"/>
                </a:solidFill>
              </a:rPr>
              <a:t>页，正文字体是宋体、小四</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F62514CF-6F03-4AD1-88BC-34AADB97C63D}"/>
              </a:ext>
            </a:extLst>
          </p:cNvPr>
          <p:cNvPicPr>
            <a:picLocks noChangeAspect="1"/>
          </p:cNvPicPr>
          <p:nvPr/>
        </p:nvPicPr>
        <p:blipFill>
          <a:blip r:embed="rId14"/>
          <a:stretch>
            <a:fillRect/>
          </a:stretch>
        </p:blipFill>
        <p:spPr>
          <a:xfrm>
            <a:off x="892260" y="5090059"/>
            <a:ext cx="3816855" cy="1119228"/>
          </a:xfrm>
          <a:prstGeom prst="rect">
            <a:avLst/>
          </a:prstGeom>
        </p:spPr>
      </p:pic>
    </p:spTree>
    <p:extLst>
      <p:ext uri="{BB962C8B-B14F-4D97-AF65-F5344CB8AC3E}">
        <p14:creationId xmlns:p14="http://schemas.microsoft.com/office/powerpoint/2010/main" val="1799785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5" grpId="0"/>
      <p:bldP spid="16" grpId="0" animBg="1"/>
      <p:bldP spid="17" grpId="0"/>
    </p:bldLst>
  </p:timing>
</p:sld>
</file>

<file path=ppt/slides/slide5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532774" y="107762"/>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solidFill>
                  <a:srgbClr val="000000"/>
                </a:solidFill>
                <a:latin typeface="黑体" panose="02010609060101010101" pitchFamily="49" charset="-122"/>
                <a:ea typeface="黑体" panose="02010609060101010101" pitchFamily="49" charset="-122"/>
                <a:sym typeface="微软雅黑" panose="020B0503020204020204" pitchFamily="34" charset="-122"/>
              </a:rPr>
              <a:t>SRS</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各类用户需求</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id="{C986A8D9-1E5C-40D2-93F5-E65D380C7EF4}"/>
              </a:ext>
            </a:extLst>
          </p:cNvPr>
          <p:cNvPicPr>
            <a:picLocks noChangeAspect="1"/>
          </p:cNvPicPr>
          <p:nvPr/>
        </p:nvPicPr>
        <p:blipFill>
          <a:blip r:embed="rId10"/>
          <a:stretch>
            <a:fillRect/>
          </a:stretch>
        </p:blipFill>
        <p:spPr>
          <a:xfrm>
            <a:off x="714241" y="1231274"/>
            <a:ext cx="4800600" cy="2476500"/>
          </a:xfrm>
          <a:prstGeom prst="rect">
            <a:avLst/>
          </a:prstGeom>
        </p:spPr>
      </p:pic>
      <p:pic>
        <p:nvPicPr>
          <p:cNvPr id="6" name="图片 5">
            <a:extLst>
              <a:ext uri="{FF2B5EF4-FFF2-40B4-BE49-F238E27FC236}">
                <a16:creationId xmlns:a16="http://schemas.microsoft.com/office/drawing/2014/main" id="{7BC36A1E-71A6-4098-AFC2-DDE7F46C1DF7}"/>
              </a:ext>
            </a:extLst>
          </p:cNvPr>
          <p:cNvPicPr>
            <a:picLocks noChangeAspect="1"/>
          </p:cNvPicPr>
          <p:nvPr/>
        </p:nvPicPr>
        <p:blipFill>
          <a:blip r:embed="rId11"/>
          <a:stretch>
            <a:fillRect/>
          </a:stretch>
        </p:blipFill>
        <p:spPr>
          <a:xfrm>
            <a:off x="6824080" y="888642"/>
            <a:ext cx="3820450" cy="5376930"/>
          </a:xfrm>
          <a:prstGeom prst="rect">
            <a:avLst/>
          </a:prstGeom>
        </p:spPr>
      </p:pic>
      <p:sp>
        <p:nvSpPr>
          <p:cNvPr id="11" name="矩形 10">
            <a:extLst>
              <a:ext uri="{FF2B5EF4-FFF2-40B4-BE49-F238E27FC236}">
                <a16:creationId xmlns:a16="http://schemas.microsoft.com/office/drawing/2014/main" id="{7311F407-B53F-4A34-BBF8-FB50CD198976}"/>
              </a:ext>
            </a:extLst>
          </p:cNvPr>
          <p:cNvSpPr/>
          <p:nvPr/>
        </p:nvSpPr>
        <p:spPr bwMode="auto">
          <a:xfrm>
            <a:off x="8094372" y="1938270"/>
            <a:ext cx="1925391" cy="888643"/>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0" name="PA_矩形 23">
            <a:extLst>
              <a:ext uri="{FF2B5EF4-FFF2-40B4-BE49-F238E27FC236}">
                <a16:creationId xmlns:a16="http://schemas.microsoft.com/office/drawing/2014/main" id="{06D52025-E810-4EBB-AFFD-CBDCC7444402}"/>
              </a:ext>
            </a:extLst>
          </p:cNvPr>
          <p:cNvSpPr>
            <a:spLocks noChangeArrowheads="1"/>
          </p:cNvSpPr>
          <p:nvPr>
            <p:custDataLst>
              <p:tags r:id="rId6"/>
            </p:custDataLst>
          </p:nvPr>
        </p:nvSpPr>
        <p:spPr bwMode="auto">
          <a:xfrm>
            <a:off x="1269927" y="4626249"/>
            <a:ext cx="4140558"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1" name="PA_文本框 24">
            <a:extLst>
              <a:ext uri="{FF2B5EF4-FFF2-40B4-BE49-F238E27FC236}">
                <a16:creationId xmlns:a16="http://schemas.microsoft.com/office/drawing/2014/main" id="{DBF5E416-38C7-43AB-9281-941B6FA87083}"/>
              </a:ext>
            </a:extLst>
          </p:cNvPr>
          <p:cNvSpPr>
            <a:spLocks noChangeArrowheads="1"/>
          </p:cNvSpPr>
          <p:nvPr>
            <p:custDataLst>
              <p:tags r:id="rId7"/>
            </p:custDataLst>
          </p:nvPr>
        </p:nvSpPr>
        <p:spPr bwMode="auto">
          <a:xfrm>
            <a:off x="1384300" y="4693601"/>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对相应的图建立了交叉索引</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4001165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21" grpId="0"/>
    </p:bldLst>
  </p:timing>
</p:sld>
</file>

<file path=ppt/slides/slide5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64215" y="60980"/>
            <a:ext cx="18004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其他</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UML</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图</a:t>
            </a:r>
          </a:p>
        </p:txBody>
      </p:sp>
      <p:pic>
        <p:nvPicPr>
          <p:cNvPr id="3" name="图片 2">
            <a:extLst>
              <a:ext uri="{FF2B5EF4-FFF2-40B4-BE49-F238E27FC236}">
                <a16:creationId xmlns:a16="http://schemas.microsoft.com/office/drawing/2014/main" id="{DD92027C-8E3B-4B7A-9909-0CCE9D16CC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20496" y="872501"/>
            <a:ext cx="8317213" cy="5658927"/>
          </a:xfrm>
          <a:prstGeom prst="rect">
            <a:avLst/>
          </a:prstGeom>
        </p:spPr>
      </p:pic>
      <p:sp>
        <p:nvSpPr>
          <p:cNvPr id="11" name="PA_矩形 23">
            <a:extLst>
              <a:ext uri="{FF2B5EF4-FFF2-40B4-BE49-F238E27FC236}">
                <a16:creationId xmlns:a16="http://schemas.microsoft.com/office/drawing/2014/main" id="{1F2A3A8F-AFA3-4181-ABBE-5EDCB790DC85}"/>
              </a:ext>
            </a:extLst>
          </p:cNvPr>
          <p:cNvSpPr>
            <a:spLocks noChangeArrowheads="1"/>
          </p:cNvSpPr>
          <p:nvPr>
            <p:custDataLst>
              <p:tags r:id="rId6"/>
            </p:custDataLst>
          </p:nvPr>
        </p:nvSpPr>
        <p:spPr bwMode="auto">
          <a:xfrm>
            <a:off x="342368" y="1363800"/>
            <a:ext cx="2621847"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C779F884-A864-45CF-8F56-68FC173EB66B}"/>
              </a:ext>
            </a:extLst>
          </p:cNvPr>
          <p:cNvSpPr>
            <a:spLocks noChangeArrowheads="1"/>
          </p:cNvSpPr>
          <p:nvPr>
            <p:custDataLst>
              <p:tags r:id="rId7"/>
            </p:custDataLst>
          </p:nvPr>
        </p:nvSpPr>
        <p:spPr bwMode="auto">
          <a:xfrm>
            <a:off x="516210" y="13638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学生登陆顺序图</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0816157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测试用例</a:t>
            </a:r>
          </a:p>
        </p:txBody>
      </p:sp>
      <p:graphicFrame>
        <p:nvGraphicFramePr>
          <p:cNvPr id="2" name="表格 1">
            <a:extLst>
              <a:ext uri="{FF2B5EF4-FFF2-40B4-BE49-F238E27FC236}">
                <a16:creationId xmlns:a16="http://schemas.microsoft.com/office/drawing/2014/main" id="{793FE997-A9D5-4382-8AF0-A80264C08CA3}"/>
              </a:ext>
            </a:extLst>
          </p:cNvPr>
          <p:cNvGraphicFramePr>
            <a:graphicFrameLocks noGrp="1"/>
          </p:cNvGraphicFramePr>
          <p:nvPr>
            <p:extLst>
              <p:ext uri="{D42A27DB-BD31-4B8C-83A1-F6EECF244321}">
                <p14:modId xmlns:p14="http://schemas.microsoft.com/office/powerpoint/2010/main" val="3745799734"/>
              </p:ext>
            </p:extLst>
          </p:nvPr>
        </p:nvGraphicFramePr>
        <p:xfrm>
          <a:off x="4038378" y="753414"/>
          <a:ext cx="7939825" cy="5727831"/>
        </p:xfrm>
        <a:graphic>
          <a:graphicData uri="http://schemas.openxmlformats.org/drawingml/2006/table">
            <a:tbl>
              <a:tblPr firstRow="1" firstCol="1" bandRow="1">
                <a:tableStyleId>{D27102A9-8310-4765-A935-A1911B00CA55}</a:tableStyleId>
              </a:tblPr>
              <a:tblGrid>
                <a:gridCol w="1063502">
                  <a:extLst>
                    <a:ext uri="{9D8B030D-6E8A-4147-A177-3AD203B41FA5}">
                      <a16:colId xmlns:a16="http://schemas.microsoft.com/office/drawing/2014/main" val="2692687432"/>
                    </a:ext>
                  </a:extLst>
                </a:gridCol>
                <a:gridCol w="4333048">
                  <a:extLst>
                    <a:ext uri="{9D8B030D-6E8A-4147-A177-3AD203B41FA5}">
                      <a16:colId xmlns:a16="http://schemas.microsoft.com/office/drawing/2014/main" val="2646406291"/>
                    </a:ext>
                  </a:extLst>
                </a:gridCol>
                <a:gridCol w="1287445">
                  <a:extLst>
                    <a:ext uri="{9D8B030D-6E8A-4147-A177-3AD203B41FA5}">
                      <a16:colId xmlns:a16="http://schemas.microsoft.com/office/drawing/2014/main" val="254826613"/>
                    </a:ext>
                  </a:extLst>
                </a:gridCol>
                <a:gridCol w="1255830">
                  <a:extLst>
                    <a:ext uri="{9D8B030D-6E8A-4147-A177-3AD203B41FA5}">
                      <a16:colId xmlns:a16="http://schemas.microsoft.com/office/drawing/2014/main" val="3578418465"/>
                    </a:ext>
                  </a:extLst>
                </a:gridCol>
              </a:tblGrid>
              <a:tr h="301342">
                <a:tc>
                  <a:txBody>
                    <a:bodyPr/>
                    <a:lstStyle/>
                    <a:p>
                      <a:pPr algn="ctr"/>
                      <a:r>
                        <a:rPr lang="zh-CN" sz="1000" kern="100">
                          <a:effectLst/>
                        </a:rPr>
                        <a:t>编制人</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王心怡</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编制时间</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2021.05.01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457025032"/>
                  </a:ext>
                </a:extLst>
              </a:tr>
              <a:tr h="310754">
                <a:tc>
                  <a:txBody>
                    <a:bodyPr/>
                    <a:lstStyle/>
                    <a:p>
                      <a:pPr algn="ctr"/>
                      <a:r>
                        <a:rPr lang="zh-CN" sz="1000" kern="100">
                          <a:effectLst/>
                        </a:rPr>
                        <a:t>功能模块</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测试编号</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en-US" sz="1000" kern="100">
                          <a:effectLst/>
                        </a:rPr>
                        <a:t>TCT001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327318271"/>
                  </a:ext>
                </a:extLst>
              </a:tr>
              <a:tr h="257577">
                <a:tc>
                  <a:txBody>
                    <a:bodyPr/>
                    <a:lstStyle/>
                    <a:p>
                      <a:pPr algn="ctr"/>
                      <a:r>
                        <a:rPr lang="zh-CN" sz="1000" kern="100">
                          <a:effectLst/>
                        </a:rPr>
                        <a:t>相关用例</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教师登录用例图</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功能特性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教师登录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252190416"/>
                  </a:ext>
                </a:extLst>
              </a:tr>
              <a:tr h="244699">
                <a:tc>
                  <a:txBody>
                    <a:bodyPr/>
                    <a:lstStyle/>
                    <a:p>
                      <a:pPr algn="ctr"/>
                      <a:r>
                        <a:rPr lang="zh-CN" sz="1000" kern="100">
                          <a:effectLst/>
                        </a:rPr>
                        <a:t>优先级</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29525911"/>
                  </a:ext>
                </a:extLst>
              </a:tr>
              <a:tr h="289774">
                <a:tc>
                  <a:txBody>
                    <a:bodyPr/>
                    <a:lstStyle/>
                    <a:p>
                      <a:pPr algn="ctr"/>
                      <a:r>
                        <a:rPr lang="zh-CN" sz="1000" kern="100">
                          <a:effectLst/>
                        </a:rPr>
                        <a:t>测试阶段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系统测试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26600543"/>
                  </a:ext>
                </a:extLst>
              </a:tr>
              <a:tr h="231820">
                <a:tc>
                  <a:txBody>
                    <a:bodyPr/>
                    <a:lstStyle/>
                    <a:p>
                      <a:pPr algn="ctr"/>
                      <a:r>
                        <a:rPr lang="zh-CN" sz="1000" kern="100">
                          <a:effectLst/>
                        </a:rPr>
                        <a:t>测试方法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等价类划分、边界值</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50729488"/>
                  </a:ext>
                </a:extLst>
              </a:tr>
              <a:tr h="341291">
                <a:tc>
                  <a:txBody>
                    <a:bodyPr/>
                    <a:lstStyle/>
                    <a:p>
                      <a:pPr algn="ctr"/>
                      <a:r>
                        <a:rPr lang="zh-CN" sz="1000" kern="100">
                          <a:effectLst/>
                        </a:rPr>
                        <a:t>预置条件</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dirty="0">
                          <a:effectLst/>
                        </a:rPr>
                        <a:t>教师已注册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02378137"/>
                  </a:ext>
                </a:extLst>
              </a:tr>
              <a:tr h="289774">
                <a:tc>
                  <a:txBody>
                    <a:bodyPr/>
                    <a:lstStyle/>
                    <a:p>
                      <a:pPr algn="ctr"/>
                      <a:r>
                        <a:rPr lang="zh-CN" sz="1000" kern="100">
                          <a:effectLst/>
                        </a:rPr>
                        <a:t>测试目的</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gridSpan="3">
                  <a:txBody>
                    <a:bodyPr/>
                    <a:lstStyle/>
                    <a:p>
                      <a:pPr algn="just"/>
                      <a:r>
                        <a:rPr lang="zh-CN" sz="1000" kern="100">
                          <a:effectLst/>
                        </a:rPr>
                        <a:t>教师能否正常登录</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8133017"/>
                  </a:ext>
                </a:extLst>
              </a:tr>
              <a:tr h="270457">
                <a:tc>
                  <a:txBody>
                    <a:bodyPr/>
                    <a:lstStyle/>
                    <a:p>
                      <a:pPr algn="ctr"/>
                      <a:r>
                        <a:rPr lang="zh-CN" sz="1000" kern="100">
                          <a:effectLst/>
                        </a:rPr>
                        <a:t>操作步骤</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数据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操作描述</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期望结果</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810141136"/>
                  </a:ext>
                </a:extLst>
              </a:tr>
              <a:tr h="373487">
                <a:tc>
                  <a:txBody>
                    <a:bodyPr/>
                    <a:lstStyle/>
                    <a:p>
                      <a:pPr algn="ctr"/>
                      <a:r>
                        <a:rPr lang="en-US" sz="1000" kern="100">
                          <a:effectLst/>
                        </a:rPr>
                        <a:t>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123456</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68002337"/>
                  </a:ext>
                </a:extLst>
              </a:tr>
              <a:tr h="379927">
                <a:tc>
                  <a:txBody>
                    <a:bodyPr/>
                    <a:lstStyle/>
                    <a:p>
                      <a:pPr algn="ctr"/>
                      <a:r>
                        <a:rPr lang="en-US" sz="1000" kern="100">
                          <a:effectLst/>
                        </a:rPr>
                        <a:t>2</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18613134444</a:t>
                      </a:r>
                      <a:r>
                        <a:rPr lang="zh-CN" sz="1000" kern="100">
                          <a:effectLst/>
                        </a:rPr>
                        <a:t>”</a:t>
                      </a:r>
                      <a:endParaRPr lang="zh-CN" sz="900" kern="100">
                        <a:effectLst/>
                      </a:endParaRPr>
                    </a:p>
                    <a:p>
                      <a:pPr algn="just"/>
                      <a:r>
                        <a:rPr lang="zh-CN" sz="1000" kern="100">
                          <a:effectLst/>
                        </a:rPr>
                        <a:t>密码 </a:t>
                      </a:r>
                      <a:r>
                        <a:rPr lang="en-US" sz="1000" kern="100">
                          <a:effectLst/>
                        </a:rPr>
                        <a:t>=</a:t>
                      </a:r>
                      <a:r>
                        <a:rPr lang="zh-CN" sz="1000" kern="100">
                          <a:effectLst/>
                        </a:rPr>
                        <a:t>“</a:t>
                      </a:r>
                      <a:r>
                        <a:rPr lang="en-US" sz="1000" kern="100">
                          <a:effectLst/>
                        </a:rPr>
                        <a:t>123456</a:t>
                      </a:r>
                      <a:r>
                        <a:rPr lang="zh-CN" sz="1000" kern="100">
                          <a:effectLst/>
                        </a:rPr>
                        <a:t>”</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3121590320"/>
                  </a:ext>
                </a:extLst>
              </a:tr>
              <a:tr h="560231">
                <a:tc>
                  <a:txBody>
                    <a:bodyPr/>
                    <a:lstStyle/>
                    <a:p>
                      <a:pPr algn="ctr"/>
                      <a:r>
                        <a:rPr lang="en-US" sz="1000" kern="100">
                          <a:effectLst/>
                        </a:rPr>
                        <a:t>3</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手机号</a:t>
                      </a:r>
                      <a:r>
                        <a:rPr lang="en-US" sz="1000" kern="100" dirty="0">
                          <a:effectLst/>
                        </a:rPr>
                        <a:t> =</a:t>
                      </a:r>
                      <a:r>
                        <a:rPr lang="zh-CN" sz="1000" kern="100" dirty="0">
                          <a:effectLst/>
                        </a:rPr>
                        <a:t>“</a:t>
                      </a:r>
                      <a:r>
                        <a:rPr lang="en-US" sz="1000" kern="100" dirty="0">
                          <a:effectLst/>
                        </a:rPr>
                        <a:t>18613134040</a:t>
                      </a:r>
                      <a:r>
                        <a:rPr lang="zh-CN" sz="1000" kern="100" dirty="0">
                          <a:effectLst/>
                        </a:rPr>
                        <a:t>”</a:t>
                      </a:r>
                      <a:endParaRPr lang="zh-CN" sz="900" kern="100" dirty="0">
                        <a:effectLst/>
                      </a:endParaRPr>
                    </a:p>
                    <a:p>
                      <a:pPr algn="just"/>
                      <a:r>
                        <a:rPr lang="zh-CN" sz="1000" kern="100" dirty="0">
                          <a:effectLst/>
                        </a:rPr>
                        <a:t>密码 </a:t>
                      </a:r>
                      <a:r>
                        <a:rPr lang="en-US" sz="1000" kern="100" dirty="0">
                          <a:effectLst/>
                        </a:rPr>
                        <a:t>=</a:t>
                      </a:r>
                      <a:r>
                        <a:rPr lang="zh-CN" sz="1000" kern="100" dirty="0">
                          <a:effectLst/>
                        </a:rPr>
                        <a:t>“</a:t>
                      </a:r>
                      <a:r>
                        <a:rPr lang="en-US" sz="1000" kern="100" dirty="0">
                          <a:effectLst/>
                        </a:rPr>
                        <a:t>123</a:t>
                      </a:r>
                      <a:r>
                        <a:rPr lang="zh-CN" sz="1000" kern="100" dirty="0">
                          <a:effectLst/>
                        </a:rPr>
                        <a:t>”</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系统提示“手机号或密码错误”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73821477"/>
                  </a:ext>
                </a:extLst>
              </a:tr>
              <a:tr h="437881">
                <a:tc>
                  <a:txBody>
                    <a:bodyPr/>
                    <a:lstStyle/>
                    <a:p>
                      <a:pPr algn="ctr"/>
                      <a:r>
                        <a:rPr lang="en-US" sz="1000" kern="100">
                          <a:effectLst/>
                        </a:rPr>
                        <a:t>4</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进入主页</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447968484"/>
                  </a:ext>
                </a:extLst>
              </a:tr>
              <a:tr h="418564">
                <a:tc>
                  <a:txBody>
                    <a:bodyPr/>
                    <a:lstStyle/>
                    <a:p>
                      <a:pPr algn="ctr"/>
                      <a:r>
                        <a:rPr lang="en-US" sz="1000" kern="100">
                          <a:effectLst/>
                        </a:rPr>
                        <a:t>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139924108"/>
                  </a:ext>
                </a:extLst>
              </a:tr>
              <a:tr h="360946">
                <a:tc>
                  <a:txBody>
                    <a:bodyPr/>
                    <a:lstStyle/>
                    <a:p>
                      <a:pPr algn="ctr"/>
                      <a:r>
                        <a:rPr lang="en-US" sz="1000" kern="100">
                          <a:effectLst/>
                        </a:rPr>
                        <a:t>6</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 </a:t>
                      </a:r>
                      <a:r>
                        <a:rPr lang="en-US" sz="1000" kern="100">
                          <a:effectLst/>
                        </a:rPr>
                        <a:t>=</a:t>
                      </a:r>
                      <a:r>
                        <a:rPr lang="zh-CN" sz="1000" kern="100">
                          <a:effectLst/>
                        </a:rPr>
                        <a:t>“</a:t>
                      </a:r>
                      <a:r>
                        <a:rPr lang="en-US" sz="1000" kern="100">
                          <a:effectLst/>
                        </a:rPr>
                        <a:t>18613134040</a:t>
                      </a:r>
                      <a:r>
                        <a:rPr lang="zh-CN" sz="1000" kern="100">
                          <a:effectLst/>
                        </a:rPr>
                        <a:t>”</a:t>
                      </a:r>
                      <a:endParaRPr lang="zh-CN" sz="900" kern="100">
                        <a:effectLst/>
                      </a:endParaRPr>
                    </a:p>
                    <a:p>
                      <a:pPr algn="just"/>
                      <a:r>
                        <a:rPr lang="zh-CN" sz="1000" kern="100">
                          <a:effectLst/>
                        </a:rPr>
                        <a:t>短信验证码：错误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系统提示“验证码错误”</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2877489045"/>
                  </a:ext>
                </a:extLst>
              </a:tr>
              <a:tr h="659307">
                <a:tc>
                  <a:txBody>
                    <a:bodyPr/>
                    <a:lstStyle/>
                    <a:p>
                      <a:pPr algn="ctr"/>
                      <a:r>
                        <a:rPr lang="en-US" sz="1000" kern="100">
                          <a:effectLst/>
                        </a:rPr>
                        <a:t>7</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手机号</a:t>
                      </a:r>
                      <a:r>
                        <a:rPr lang="en-US" sz="1000" kern="100">
                          <a:effectLst/>
                        </a:rPr>
                        <a:t> =</a:t>
                      </a:r>
                      <a:r>
                        <a:rPr lang="zh-CN" sz="1000" kern="100">
                          <a:effectLst/>
                        </a:rPr>
                        <a:t>“</a:t>
                      </a:r>
                      <a:r>
                        <a:rPr lang="en-US" sz="1000" kern="100">
                          <a:effectLst/>
                        </a:rPr>
                        <a:t>18613130000</a:t>
                      </a:r>
                      <a:r>
                        <a:rPr lang="zh-CN" sz="1000" kern="100">
                          <a:effectLst/>
                        </a:rPr>
                        <a:t>”</a:t>
                      </a:r>
                      <a:endParaRPr lang="zh-CN" sz="900" kern="100">
                        <a:effectLst/>
                      </a:endParaRPr>
                    </a:p>
                    <a:p>
                      <a:pPr algn="just"/>
                      <a:r>
                        <a:rPr lang="zh-CN" sz="1000" kern="100">
                          <a:effectLst/>
                        </a:rPr>
                        <a:t>短信验证码：正确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a:effectLst/>
                        </a:rPr>
                        <a:t>输入对应的数据，点击“登录”按钮</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tc>
                  <a:txBody>
                    <a:bodyPr/>
                    <a:lstStyle/>
                    <a:p>
                      <a:pPr algn="just"/>
                      <a:r>
                        <a:rPr lang="zh-CN" sz="1000" kern="100" dirty="0">
                          <a:effectLst/>
                        </a:rPr>
                        <a:t>系统提示“尚未注册”</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4101" marR="44101" marT="0" marB="0" anchor="ctr"/>
                </a:tc>
                <a:extLst>
                  <a:ext uri="{0D108BD9-81ED-4DB2-BD59-A6C34878D82A}">
                    <a16:rowId xmlns:a16="http://schemas.microsoft.com/office/drawing/2014/main" val="1615352428"/>
                  </a:ext>
                </a:extLst>
              </a:tr>
            </a:tbl>
          </a:graphicData>
        </a:graphic>
      </p:graphicFrame>
      <p:sp>
        <p:nvSpPr>
          <p:cNvPr id="11" name="PA_矩形 23">
            <a:extLst>
              <a:ext uri="{FF2B5EF4-FFF2-40B4-BE49-F238E27FC236}">
                <a16:creationId xmlns:a16="http://schemas.microsoft.com/office/drawing/2014/main" id="{09A5E059-064C-4BDF-9C51-589831CFE859}"/>
              </a:ext>
            </a:extLst>
          </p:cNvPr>
          <p:cNvSpPr>
            <a:spLocks noChangeArrowheads="1"/>
          </p:cNvSpPr>
          <p:nvPr>
            <p:custDataLst>
              <p:tags r:id="rId6"/>
            </p:custDataLst>
          </p:nvPr>
        </p:nvSpPr>
        <p:spPr bwMode="auto">
          <a:xfrm>
            <a:off x="299945" y="5160583"/>
            <a:ext cx="3306301"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8C7B3C6-E37A-4E7F-AEDE-9CF023DD5DFD}"/>
              </a:ext>
            </a:extLst>
          </p:cNvPr>
          <p:cNvSpPr>
            <a:spLocks noChangeArrowheads="1"/>
          </p:cNvSpPr>
          <p:nvPr>
            <p:custDataLst>
              <p:tags r:id="rId7"/>
            </p:custDataLst>
          </p:nvPr>
        </p:nvSpPr>
        <p:spPr bwMode="auto">
          <a:xfrm>
            <a:off x="473787" y="5160583"/>
            <a:ext cx="309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测试用例文档：</a:t>
            </a:r>
            <a:r>
              <a:rPr lang="en-US" altLang="zh-CN" sz="2400" dirty="0">
                <a:solidFill>
                  <a:srgbClr val="FFFFFF"/>
                </a:solidFill>
              </a:rPr>
              <a:t>110</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B35CBC42-0B59-4E11-B1EF-9C0207BF4726}"/>
              </a:ext>
            </a:extLst>
          </p:cNvPr>
          <p:cNvPicPr>
            <a:picLocks noChangeAspect="1"/>
          </p:cNvPicPr>
          <p:nvPr/>
        </p:nvPicPr>
        <p:blipFill>
          <a:blip r:embed="rId12"/>
          <a:stretch>
            <a:fillRect/>
          </a:stretch>
        </p:blipFill>
        <p:spPr>
          <a:xfrm>
            <a:off x="271973" y="753414"/>
            <a:ext cx="2902141" cy="1939013"/>
          </a:xfrm>
          <a:prstGeom prst="rect">
            <a:avLst/>
          </a:prstGeom>
        </p:spPr>
      </p:pic>
      <p:sp>
        <p:nvSpPr>
          <p:cNvPr id="13" name="PA_矩形 23">
            <a:extLst>
              <a:ext uri="{FF2B5EF4-FFF2-40B4-BE49-F238E27FC236}">
                <a16:creationId xmlns:a16="http://schemas.microsoft.com/office/drawing/2014/main" id="{13715E7C-7D23-4346-9778-446F4A7239A7}"/>
              </a:ext>
            </a:extLst>
          </p:cNvPr>
          <p:cNvSpPr>
            <a:spLocks noChangeArrowheads="1"/>
          </p:cNvSpPr>
          <p:nvPr>
            <p:custDataLst>
              <p:tags r:id="rId8"/>
            </p:custDataLst>
          </p:nvPr>
        </p:nvSpPr>
        <p:spPr bwMode="auto">
          <a:xfrm>
            <a:off x="357419" y="3123056"/>
            <a:ext cx="2902141" cy="151928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24">
            <a:extLst>
              <a:ext uri="{FF2B5EF4-FFF2-40B4-BE49-F238E27FC236}">
                <a16:creationId xmlns:a16="http://schemas.microsoft.com/office/drawing/2014/main" id="{5B956E0E-AB06-43E4-9E0B-B90E4C13B1D7}"/>
              </a:ext>
            </a:extLst>
          </p:cNvPr>
          <p:cNvSpPr>
            <a:spLocks noChangeArrowheads="1"/>
          </p:cNvSpPr>
          <p:nvPr>
            <p:custDataLst>
              <p:tags r:id="rId9"/>
            </p:custDataLst>
          </p:nvPr>
        </p:nvSpPr>
        <p:spPr bwMode="auto">
          <a:xfrm>
            <a:off x="531261" y="3123057"/>
            <a:ext cx="264687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每个用例的测试都</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标明了测试方法以</a:t>
            </a:r>
            <a:endParaRPr lang="en-US" altLang="zh-CN" sz="2400" dirty="0">
              <a:solidFill>
                <a:srgbClr val="FFFFFF"/>
              </a:solidFill>
            </a:endParaRPr>
          </a:p>
          <a:p>
            <a:pPr lvl="0" fontAlgn="base">
              <a:lnSpc>
                <a:spcPct val="100000"/>
              </a:lnSpc>
              <a:spcBef>
                <a:spcPct val="0"/>
              </a:spcBef>
              <a:spcAft>
                <a:spcPct val="0"/>
              </a:spcAft>
              <a:buNone/>
              <a:defRPr/>
            </a:pPr>
            <a:r>
              <a:rPr lang="zh-CN" altLang="en-US" sz="2400" dirty="0">
                <a:solidFill>
                  <a:srgbClr val="FFFFFF"/>
                </a:solidFill>
              </a:rPr>
              <a:t>及详细的测试用例</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0752558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用户手册</a:t>
            </a:r>
          </a:p>
        </p:txBody>
      </p:sp>
      <p:pic>
        <p:nvPicPr>
          <p:cNvPr id="3" name="图片 2">
            <a:extLst>
              <a:ext uri="{FF2B5EF4-FFF2-40B4-BE49-F238E27FC236}">
                <a16:creationId xmlns:a16="http://schemas.microsoft.com/office/drawing/2014/main" id="{9C8D3FDD-E2F8-4CA7-900B-0978C465465B}"/>
              </a:ext>
            </a:extLst>
          </p:cNvPr>
          <p:cNvPicPr>
            <a:picLocks noChangeAspect="1"/>
          </p:cNvPicPr>
          <p:nvPr/>
        </p:nvPicPr>
        <p:blipFill>
          <a:blip r:embed="rId10"/>
          <a:stretch>
            <a:fillRect/>
          </a:stretch>
        </p:blipFill>
        <p:spPr>
          <a:xfrm>
            <a:off x="5018004" y="792050"/>
            <a:ext cx="6904044" cy="5839854"/>
          </a:xfrm>
          <a:prstGeom prst="rect">
            <a:avLst/>
          </a:prstGeom>
        </p:spPr>
      </p:pic>
      <p:sp>
        <p:nvSpPr>
          <p:cNvPr id="9" name="PA_矩形 23">
            <a:extLst>
              <a:ext uri="{FF2B5EF4-FFF2-40B4-BE49-F238E27FC236}">
                <a16:creationId xmlns:a16="http://schemas.microsoft.com/office/drawing/2014/main" id="{7EB098E1-FADD-4DB7-9E54-0F98C860D523}"/>
              </a:ext>
            </a:extLst>
          </p:cNvPr>
          <p:cNvSpPr>
            <a:spLocks noChangeArrowheads="1"/>
          </p:cNvSpPr>
          <p:nvPr>
            <p:custDataLst>
              <p:tags r:id="rId6"/>
            </p:custDataLst>
          </p:nvPr>
        </p:nvSpPr>
        <p:spPr bwMode="auto">
          <a:xfrm>
            <a:off x="1150144" y="1474332"/>
            <a:ext cx="3366590" cy="59637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128D35D8-ABDC-45F0-8378-B185C2BFC049}"/>
              </a:ext>
            </a:extLst>
          </p:cNvPr>
          <p:cNvSpPr>
            <a:spLocks noChangeArrowheads="1"/>
          </p:cNvSpPr>
          <p:nvPr>
            <p:custDataLst>
              <p:tags r:id="rId7"/>
            </p:custDataLst>
          </p:nvPr>
        </p:nvSpPr>
        <p:spPr bwMode="auto">
          <a:xfrm>
            <a:off x="1323986" y="1474332"/>
            <a:ext cx="3095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用户手册文档：</a:t>
            </a:r>
            <a:r>
              <a:rPr lang="en-US" altLang="zh-CN" sz="2400" dirty="0">
                <a:solidFill>
                  <a:srgbClr val="FFFFFF"/>
                </a:solidFill>
              </a:rPr>
              <a:t>173</a:t>
            </a:r>
            <a:r>
              <a:rPr lang="zh-CN" altLang="en-US" sz="2400" dirty="0">
                <a:solidFill>
                  <a:srgbClr val="FFFFFF"/>
                </a:solidFill>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B07519D8-7CD6-499F-B776-B71C8F4B16BA}"/>
              </a:ext>
            </a:extLst>
          </p:cNvPr>
          <p:cNvPicPr>
            <a:picLocks noChangeAspect="1"/>
          </p:cNvPicPr>
          <p:nvPr/>
        </p:nvPicPr>
        <p:blipFill>
          <a:blip r:embed="rId11"/>
          <a:stretch>
            <a:fillRect/>
          </a:stretch>
        </p:blipFill>
        <p:spPr>
          <a:xfrm>
            <a:off x="668215" y="2826129"/>
            <a:ext cx="4075025" cy="2648766"/>
          </a:xfrm>
          <a:prstGeom prst="rect">
            <a:avLst/>
          </a:prstGeom>
        </p:spPr>
      </p:pic>
    </p:spTree>
    <p:extLst>
      <p:ext uri="{BB962C8B-B14F-4D97-AF65-F5344CB8AC3E}">
        <p14:creationId xmlns:p14="http://schemas.microsoft.com/office/powerpoint/2010/main" val="11904578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A932A2A-EC00-4BCD-B53B-10B63E0D3B7E}"/>
              </a:ext>
            </a:extLst>
          </p:cNvPr>
          <p:cNvPicPr>
            <a:picLocks noChangeAspect="1"/>
          </p:cNvPicPr>
          <p:nvPr/>
        </p:nvPicPr>
        <p:blipFill>
          <a:blip r:embed="rId8"/>
          <a:stretch>
            <a:fillRect/>
          </a:stretch>
        </p:blipFill>
        <p:spPr>
          <a:xfrm>
            <a:off x="514278" y="584200"/>
            <a:ext cx="10293422" cy="5968068"/>
          </a:xfrm>
          <a:prstGeom prst="rect">
            <a:avLst/>
          </a:prstGeom>
        </p:spPr>
      </p:pic>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989640" y="78510"/>
            <a:ext cx="28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阶段组内评审</a:t>
            </a:r>
          </a:p>
        </p:txBody>
      </p:sp>
      <p:pic>
        <p:nvPicPr>
          <p:cNvPr id="7" name="图片 6">
            <a:extLst>
              <a:ext uri="{FF2B5EF4-FFF2-40B4-BE49-F238E27FC236}">
                <a16:creationId xmlns:a16="http://schemas.microsoft.com/office/drawing/2014/main" id="{F1F2F75F-1ED2-4A8B-A47E-DC866212B658}"/>
              </a:ext>
            </a:extLst>
          </p:cNvPr>
          <p:cNvPicPr>
            <a:picLocks noChangeAspect="1"/>
          </p:cNvPicPr>
          <p:nvPr/>
        </p:nvPicPr>
        <p:blipFill>
          <a:blip r:embed="rId9"/>
          <a:stretch>
            <a:fillRect/>
          </a:stretch>
        </p:blipFill>
        <p:spPr>
          <a:xfrm>
            <a:off x="6934572" y="1386743"/>
            <a:ext cx="5177224" cy="5059345"/>
          </a:xfrm>
          <a:prstGeom prst="rect">
            <a:avLst/>
          </a:prstGeom>
        </p:spPr>
      </p:pic>
    </p:spTree>
    <p:extLst>
      <p:ext uri="{BB962C8B-B14F-4D97-AF65-F5344CB8AC3E}">
        <p14:creationId xmlns:p14="http://schemas.microsoft.com/office/powerpoint/2010/main" val="4796734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32947" y="105471"/>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评审后的修改</a:t>
            </a:r>
          </a:p>
        </p:txBody>
      </p:sp>
      <p:sp>
        <p:nvSpPr>
          <p:cNvPr id="10" name="PA_矩形 23">
            <a:extLst>
              <a:ext uri="{FF2B5EF4-FFF2-40B4-BE49-F238E27FC236}">
                <a16:creationId xmlns:a16="http://schemas.microsoft.com/office/drawing/2014/main" id="{A2D211A2-72AB-4387-A0F1-3631E644B457}"/>
              </a:ext>
            </a:extLst>
          </p:cNvPr>
          <p:cNvSpPr>
            <a:spLocks noChangeArrowheads="1"/>
          </p:cNvSpPr>
          <p:nvPr>
            <p:custDataLst>
              <p:tags r:id="rId6"/>
            </p:custDataLst>
          </p:nvPr>
        </p:nvSpPr>
        <p:spPr bwMode="auto">
          <a:xfrm>
            <a:off x="447875" y="836261"/>
            <a:ext cx="4505962"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AB39DAE8-4ACA-42F8-95DE-3F3B207F67C6}"/>
              </a:ext>
            </a:extLst>
          </p:cNvPr>
          <p:cNvSpPr>
            <a:spLocks noChangeArrowheads="1"/>
          </p:cNvSpPr>
          <p:nvPr>
            <p:custDataLst>
              <p:tags r:id="rId7"/>
            </p:custDataLst>
          </p:nvPr>
        </p:nvSpPr>
        <p:spPr bwMode="auto">
          <a:xfrm>
            <a:off x="621718" y="836261"/>
            <a:ext cx="49551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增加了其他</a:t>
            </a:r>
            <a:r>
              <a:rPr lang="en-US" altLang="zh-CN" sz="2400" noProof="0" dirty="0">
                <a:solidFill>
                  <a:srgbClr val="FFFFFF"/>
                </a:solidFill>
              </a:rPr>
              <a:t>UML</a:t>
            </a:r>
            <a:r>
              <a:rPr lang="zh-CN" altLang="en-US" sz="2400" noProof="0" dirty="0">
                <a:solidFill>
                  <a:srgbClr val="FFFFFF"/>
                </a:solidFill>
              </a:rPr>
              <a:t>图、图表索引。</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5" name="图片 4">
            <a:extLst>
              <a:ext uri="{FF2B5EF4-FFF2-40B4-BE49-F238E27FC236}">
                <a16:creationId xmlns:a16="http://schemas.microsoft.com/office/drawing/2014/main" id="{165D09C3-B3C4-4FD4-AE00-EE2364C07470}"/>
              </a:ext>
            </a:extLst>
          </p:cNvPr>
          <p:cNvPicPr>
            <a:picLocks noChangeAspect="1"/>
          </p:cNvPicPr>
          <p:nvPr/>
        </p:nvPicPr>
        <p:blipFill>
          <a:blip r:embed="rId10"/>
          <a:stretch>
            <a:fillRect/>
          </a:stretch>
        </p:blipFill>
        <p:spPr>
          <a:xfrm>
            <a:off x="5081830" y="2664908"/>
            <a:ext cx="4884347" cy="3315956"/>
          </a:xfrm>
          <a:prstGeom prst="rect">
            <a:avLst/>
          </a:prstGeom>
        </p:spPr>
      </p:pic>
      <p:pic>
        <p:nvPicPr>
          <p:cNvPr id="12" name="图片 11">
            <a:extLst>
              <a:ext uri="{FF2B5EF4-FFF2-40B4-BE49-F238E27FC236}">
                <a16:creationId xmlns:a16="http://schemas.microsoft.com/office/drawing/2014/main" id="{59E51059-E85D-40A4-98C5-C34995594503}"/>
              </a:ext>
            </a:extLst>
          </p:cNvPr>
          <p:cNvPicPr>
            <a:picLocks noChangeAspect="1"/>
          </p:cNvPicPr>
          <p:nvPr/>
        </p:nvPicPr>
        <p:blipFill>
          <a:blip r:embed="rId11"/>
          <a:stretch>
            <a:fillRect/>
          </a:stretch>
        </p:blipFill>
        <p:spPr>
          <a:xfrm>
            <a:off x="555011" y="2770832"/>
            <a:ext cx="3848195" cy="2719335"/>
          </a:xfrm>
          <a:prstGeom prst="rect">
            <a:avLst/>
          </a:prstGeom>
        </p:spPr>
      </p:pic>
    </p:spTree>
    <p:extLst>
      <p:ext uri="{BB962C8B-B14F-4D97-AF65-F5344CB8AC3E}">
        <p14:creationId xmlns:p14="http://schemas.microsoft.com/office/powerpoint/2010/main" val="33596339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265428"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项目章程</a:t>
            </a:r>
          </a:p>
        </p:txBody>
      </p:sp>
      <p:pic>
        <p:nvPicPr>
          <p:cNvPr id="3" name="图片 2">
            <a:extLst>
              <a:ext uri="{FF2B5EF4-FFF2-40B4-BE49-F238E27FC236}">
                <a16:creationId xmlns:a16="http://schemas.microsoft.com/office/drawing/2014/main" id="{210812EF-5CD2-4E39-8FD6-3579A552A6F2}"/>
              </a:ext>
            </a:extLst>
          </p:cNvPr>
          <p:cNvPicPr>
            <a:picLocks noChangeAspect="1"/>
          </p:cNvPicPr>
          <p:nvPr/>
        </p:nvPicPr>
        <p:blipFill>
          <a:blip r:embed="rId8"/>
          <a:stretch>
            <a:fillRect/>
          </a:stretch>
        </p:blipFill>
        <p:spPr>
          <a:xfrm>
            <a:off x="192992" y="695755"/>
            <a:ext cx="4464418" cy="1294898"/>
          </a:xfrm>
          <a:prstGeom prst="rect">
            <a:avLst/>
          </a:prstGeom>
        </p:spPr>
      </p:pic>
      <p:graphicFrame>
        <p:nvGraphicFramePr>
          <p:cNvPr id="4" name="表格 3">
            <a:extLst>
              <a:ext uri="{FF2B5EF4-FFF2-40B4-BE49-F238E27FC236}">
                <a16:creationId xmlns:a16="http://schemas.microsoft.com/office/drawing/2014/main" id="{683006A1-84E0-4C46-AA7E-34DE39D70FB3}"/>
              </a:ext>
            </a:extLst>
          </p:cNvPr>
          <p:cNvGraphicFramePr>
            <a:graphicFrameLocks noGrp="1"/>
          </p:cNvGraphicFramePr>
          <p:nvPr>
            <p:extLst>
              <p:ext uri="{D42A27DB-BD31-4B8C-83A1-F6EECF244321}">
                <p14:modId xmlns:p14="http://schemas.microsoft.com/office/powerpoint/2010/main" val="2834191624"/>
              </p:ext>
            </p:extLst>
          </p:nvPr>
        </p:nvGraphicFramePr>
        <p:xfrm>
          <a:off x="5120689" y="695755"/>
          <a:ext cx="6878319" cy="4705769"/>
        </p:xfrm>
        <a:graphic>
          <a:graphicData uri="http://schemas.openxmlformats.org/drawingml/2006/table">
            <a:tbl>
              <a:tblPr firstRow="1" firstCol="1" bandRow="1">
                <a:tableStyleId>{D27102A9-8310-4765-A935-A1911B00CA55}</a:tableStyleId>
              </a:tblPr>
              <a:tblGrid>
                <a:gridCol w="2103120">
                  <a:extLst>
                    <a:ext uri="{9D8B030D-6E8A-4147-A177-3AD203B41FA5}">
                      <a16:colId xmlns:a16="http://schemas.microsoft.com/office/drawing/2014/main" val="3796192541"/>
                    </a:ext>
                  </a:extLst>
                </a:gridCol>
                <a:gridCol w="4775199">
                  <a:extLst>
                    <a:ext uri="{9D8B030D-6E8A-4147-A177-3AD203B41FA5}">
                      <a16:colId xmlns:a16="http://schemas.microsoft.com/office/drawing/2014/main" val="1305827316"/>
                    </a:ext>
                  </a:extLst>
                </a:gridCol>
              </a:tblGrid>
              <a:tr h="293766">
                <a:tc>
                  <a:txBody>
                    <a:bodyPr/>
                    <a:lstStyle/>
                    <a:p>
                      <a:pPr algn="just"/>
                      <a:r>
                        <a:rPr lang="zh-CN" sz="1600" kern="100">
                          <a:effectLst/>
                        </a:rPr>
                        <a:t>小组成员</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个人信息</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147743029"/>
                  </a:ext>
                </a:extLst>
              </a:tr>
              <a:tr h="844838">
                <a:tc>
                  <a:txBody>
                    <a:bodyPr/>
                    <a:lstStyle/>
                    <a:p>
                      <a:pPr algn="just"/>
                      <a:r>
                        <a:rPr lang="zh-CN" sz="1600" kern="100">
                          <a:effectLst/>
                        </a:rPr>
                        <a:t>邵美芝</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31803067</a:t>
                      </a:r>
                      <a:r>
                        <a:rPr lang="zh-CN" sz="1600" kern="100" dirty="0">
                          <a:effectLst/>
                        </a:rPr>
                        <a:t>手机号：</a:t>
                      </a:r>
                      <a:r>
                        <a:rPr lang="en-US" sz="1600" kern="100" dirty="0">
                          <a:effectLst/>
                        </a:rPr>
                        <a:t>13656682917</a:t>
                      </a:r>
                      <a:r>
                        <a:rPr lang="zh-CN" sz="1600" kern="100" dirty="0">
                          <a:effectLst/>
                        </a:rPr>
                        <a:t>微信号：</a:t>
                      </a:r>
                      <a:r>
                        <a:rPr lang="en-US" sz="1600" kern="100" dirty="0">
                          <a:effectLst/>
                        </a:rPr>
                        <a:t>s1476827275</a:t>
                      </a:r>
                      <a:r>
                        <a:rPr lang="zh-CN" sz="1600" kern="100" dirty="0">
                          <a:effectLst/>
                        </a:rPr>
                        <a:t>邮箱：</a:t>
                      </a:r>
                      <a:r>
                        <a:rPr lang="en-US" sz="1600" kern="100" dirty="0">
                          <a:effectLst/>
                        </a:rPr>
                        <a:t>31803067@stu.zucc.edu.cn</a:t>
                      </a:r>
                      <a:r>
                        <a:rPr lang="zh-CN" sz="1600" kern="100" dirty="0">
                          <a:effectLst/>
                        </a:rPr>
                        <a:t>地址：尚雅</a:t>
                      </a:r>
                      <a:r>
                        <a:rPr lang="en-US" sz="1600" kern="100" dirty="0">
                          <a:effectLst/>
                        </a:rPr>
                        <a:t>2-509</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2284905233"/>
                  </a:ext>
                </a:extLst>
              </a:tr>
              <a:tr h="788796">
                <a:tc>
                  <a:txBody>
                    <a:bodyPr/>
                    <a:lstStyle/>
                    <a:p>
                      <a:pPr algn="just"/>
                      <a:r>
                        <a:rPr lang="zh-CN" sz="1600" kern="100">
                          <a:effectLst/>
                        </a:rPr>
                        <a:t>李晓菁</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31801159</a:t>
                      </a:r>
                      <a:r>
                        <a:rPr lang="zh-CN" sz="1600" kern="100" dirty="0">
                          <a:effectLst/>
                        </a:rPr>
                        <a:t>手机号：</a:t>
                      </a:r>
                      <a:r>
                        <a:rPr lang="en-US" sz="1600" kern="100" dirty="0">
                          <a:effectLst/>
                        </a:rPr>
                        <a:t>15545660</a:t>
                      </a:r>
                      <a:r>
                        <a:rPr lang="zh-CN" sz="1600" kern="100" dirty="0">
                          <a:effectLst/>
                        </a:rPr>
                        <a:t>微信号：</a:t>
                      </a:r>
                      <a:r>
                        <a:rPr lang="en-US" sz="1600" kern="100" dirty="0">
                          <a:effectLst/>
                        </a:rPr>
                        <a:t>lixiaojjing92-</a:t>
                      </a:r>
                      <a:r>
                        <a:rPr lang="zh-CN" sz="1600" kern="100" dirty="0">
                          <a:effectLst/>
                        </a:rPr>
                        <a:t>邮箱：</a:t>
                      </a:r>
                      <a:r>
                        <a:rPr lang="en-US" sz="1600" kern="100" dirty="0">
                          <a:effectLst/>
                        </a:rPr>
                        <a:t>31801159@stu.zucc.edu.cn</a:t>
                      </a:r>
                      <a:r>
                        <a:rPr lang="zh-CN" sz="1600" kern="100" dirty="0">
                          <a:effectLst/>
                        </a:rPr>
                        <a:t>地址：问源</a:t>
                      </a:r>
                      <a:r>
                        <a:rPr lang="en-US" sz="1600" kern="100" dirty="0">
                          <a:effectLst/>
                        </a:rPr>
                        <a:t>1-117</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663848599"/>
                  </a:ext>
                </a:extLst>
              </a:tr>
              <a:tr h="914400">
                <a:tc>
                  <a:txBody>
                    <a:bodyPr/>
                    <a:lstStyle/>
                    <a:p>
                      <a:pPr algn="just"/>
                      <a:r>
                        <a:rPr lang="zh-CN" sz="1600" kern="100">
                          <a:effectLst/>
                        </a:rPr>
                        <a:t>王心怡</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31801293</a:t>
                      </a:r>
                      <a:r>
                        <a:rPr lang="zh-CN" sz="1600" kern="100" dirty="0">
                          <a:effectLst/>
                        </a:rPr>
                        <a:t>手机号：</a:t>
                      </a:r>
                      <a:r>
                        <a:rPr lang="en-US" sz="1600" kern="100" dirty="0">
                          <a:effectLst/>
                        </a:rPr>
                        <a:t>17857688416</a:t>
                      </a:r>
                      <a:r>
                        <a:rPr lang="zh-CN" sz="1600" kern="100" dirty="0">
                          <a:effectLst/>
                        </a:rPr>
                        <a:t>微信号：</a:t>
                      </a:r>
                      <a:r>
                        <a:rPr lang="en-US" sz="1600" kern="100" dirty="0">
                          <a:effectLst/>
                        </a:rPr>
                        <a:t>MissW415</a:t>
                      </a:r>
                      <a:r>
                        <a:rPr lang="zh-CN" sz="1600" kern="100" dirty="0">
                          <a:effectLst/>
                        </a:rPr>
                        <a:t>邮箱：</a:t>
                      </a:r>
                      <a:r>
                        <a:rPr lang="en-US" sz="1600" kern="100" dirty="0">
                          <a:effectLst/>
                        </a:rPr>
                        <a:t>31801293@stu.zucc.edu.cn</a:t>
                      </a:r>
                      <a:r>
                        <a:rPr lang="zh-CN" sz="1600" kern="100" dirty="0">
                          <a:effectLst/>
                        </a:rPr>
                        <a:t>地址：问源</a:t>
                      </a:r>
                      <a:r>
                        <a:rPr lang="en-US" sz="1600" kern="100" dirty="0">
                          <a:effectLst/>
                        </a:rPr>
                        <a:t>2-249</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118225862"/>
                  </a:ext>
                </a:extLst>
              </a:tr>
              <a:tr h="899328">
                <a:tc>
                  <a:txBody>
                    <a:bodyPr/>
                    <a:lstStyle/>
                    <a:p>
                      <a:pPr algn="just"/>
                      <a:r>
                        <a:rPr lang="zh-CN" sz="1600" kern="100">
                          <a:effectLst/>
                        </a:rPr>
                        <a:t>曹未</a:t>
                      </a:r>
                      <a:endParaRPr lang="zh-CN" sz="1400" kern="10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31801295</a:t>
                      </a:r>
                      <a:r>
                        <a:rPr lang="zh-CN" sz="1600" kern="100" dirty="0">
                          <a:effectLst/>
                        </a:rPr>
                        <a:t>手机号：</a:t>
                      </a:r>
                      <a:r>
                        <a:rPr lang="en-US" sz="1600" kern="100" dirty="0">
                          <a:effectLst/>
                        </a:rPr>
                        <a:t>13656644654</a:t>
                      </a:r>
                      <a:r>
                        <a:rPr lang="zh-CN" sz="1600" kern="100" dirty="0">
                          <a:effectLst/>
                        </a:rPr>
                        <a:t>微信号：</a:t>
                      </a:r>
                      <a:r>
                        <a:rPr lang="en-US" sz="1600" kern="100" dirty="0" err="1">
                          <a:effectLst/>
                        </a:rPr>
                        <a:t>linkonghx</a:t>
                      </a:r>
                      <a:r>
                        <a:rPr lang="zh-CN" sz="1600" kern="100" dirty="0">
                          <a:effectLst/>
                        </a:rPr>
                        <a:t>邮箱：</a:t>
                      </a:r>
                      <a:r>
                        <a:rPr lang="en-US" sz="1600" kern="100" dirty="0">
                          <a:effectLst/>
                        </a:rPr>
                        <a:t>31801295@stu.zucc.edu.cn</a:t>
                      </a:r>
                      <a:r>
                        <a:rPr lang="zh-CN" sz="1600" kern="100" dirty="0">
                          <a:effectLst/>
                        </a:rPr>
                        <a:t>地址：问源</a:t>
                      </a:r>
                      <a:r>
                        <a:rPr lang="en-US" sz="1600" kern="100" dirty="0">
                          <a:effectLst/>
                        </a:rPr>
                        <a:t>2-250</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2214152267"/>
                  </a:ext>
                </a:extLst>
              </a:tr>
              <a:tr h="964641">
                <a:tc>
                  <a:txBody>
                    <a:bodyPr/>
                    <a:lstStyle/>
                    <a:p>
                      <a:pPr algn="just"/>
                      <a:r>
                        <a:rPr lang="zh-CN" sz="1600" kern="100" dirty="0">
                          <a:effectLst/>
                        </a:rPr>
                        <a:t>豆欣童</a:t>
                      </a:r>
                      <a:endParaRPr lang="zh-CN" sz="1400" kern="100" dirty="0">
                        <a:effectLst/>
                        <a:latin typeface="Times New Roman" panose="02020603050405020304" pitchFamily="18" charset="0"/>
                        <a:ea typeface="宋体" panose="02010600030101010101" pitchFamily="2" charset="-122"/>
                      </a:endParaRPr>
                    </a:p>
                  </a:txBody>
                  <a:tcPr marL="31995" marR="31995" marT="0" marB="0"/>
                </a:tc>
                <a:tc>
                  <a:txBody>
                    <a:bodyPr/>
                    <a:lstStyle/>
                    <a:p>
                      <a:pPr algn="just"/>
                      <a:r>
                        <a:rPr lang="zh-CN" sz="1600" kern="100" dirty="0">
                          <a:effectLst/>
                        </a:rPr>
                        <a:t>班级：软件工程</a:t>
                      </a:r>
                      <a:r>
                        <a:rPr lang="en-US" sz="1600" kern="100" dirty="0">
                          <a:effectLst/>
                        </a:rPr>
                        <a:t>1801</a:t>
                      </a:r>
                      <a:r>
                        <a:rPr lang="zh-CN" sz="1600" kern="100" dirty="0">
                          <a:effectLst/>
                        </a:rPr>
                        <a:t>学号：</a:t>
                      </a:r>
                      <a:r>
                        <a:rPr lang="en-US" sz="1600" kern="100" dirty="0">
                          <a:effectLst/>
                        </a:rPr>
                        <a:t>31801297</a:t>
                      </a:r>
                      <a:r>
                        <a:rPr lang="zh-CN" sz="1600" kern="100" dirty="0">
                          <a:effectLst/>
                        </a:rPr>
                        <a:t>手机号：</a:t>
                      </a:r>
                      <a:r>
                        <a:rPr lang="en-US" sz="1600" kern="100" dirty="0">
                          <a:effectLst/>
                        </a:rPr>
                        <a:t>15868295744</a:t>
                      </a:r>
                      <a:r>
                        <a:rPr lang="zh-CN" sz="1600" kern="100" dirty="0">
                          <a:effectLst/>
                        </a:rPr>
                        <a:t>微信号：</a:t>
                      </a:r>
                      <a:r>
                        <a:rPr lang="en-US" sz="1600" kern="100" dirty="0">
                          <a:effectLst/>
                        </a:rPr>
                        <a:t>wxid_1y2gqqqqmiu22</a:t>
                      </a:r>
                      <a:r>
                        <a:rPr lang="zh-CN" sz="1600" kern="100" dirty="0">
                          <a:effectLst/>
                        </a:rPr>
                        <a:t>邮箱：</a:t>
                      </a:r>
                      <a:r>
                        <a:rPr lang="en-US" sz="1600" kern="100" dirty="0">
                          <a:effectLst/>
                        </a:rPr>
                        <a:t>31801297@stu.zucc.edu.cn</a:t>
                      </a:r>
                      <a:r>
                        <a:rPr lang="zh-CN" sz="1600" kern="100" dirty="0">
                          <a:effectLst/>
                        </a:rPr>
                        <a:t>地址：问源</a:t>
                      </a:r>
                      <a:r>
                        <a:rPr lang="en-US" sz="1600" kern="100" dirty="0">
                          <a:effectLst/>
                        </a:rPr>
                        <a:t>2-250</a:t>
                      </a:r>
                      <a:endParaRPr lang="zh-CN" sz="1400" kern="100" dirty="0">
                        <a:effectLst/>
                        <a:latin typeface="Times New Roman" panose="02020603050405020304" pitchFamily="18" charset="0"/>
                        <a:ea typeface="宋体" panose="02010600030101010101" pitchFamily="2" charset="-122"/>
                      </a:endParaRPr>
                    </a:p>
                  </a:txBody>
                  <a:tcPr marL="31995" marR="31995" marT="0" marB="0"/>
                </a:tc>
                <a:extLst>
                  <a:ext uri="{0D108BD9-81ED-4DB2-BD59-A6C34878D82A}">
                    <a16:rowId xmlns:a16="http://schemas.microsoft.com/office/drawing/2014/main" val="3200940947"/>
                  </a:ext>
                </a:extLst>
              </a:tr>
            </a:tbl>
          </a:graphicData>
        </a:graphic>
      </p:graphicFrame>
      <p:pic>
        <p:nvPicPr>
          <p:cNvPr id="6" name="图片 5">
            <a:extLst>
              <a:ext uri="{FF2B5EF4-FFF2-40B4-BE49-F238E27FC236}">
                <a16:creationId xmlns:a16="http://schemas.microsoft.com/office/drawing/2014/main" id="{1BA80226-231A-4F91-BB2B-43D33FDF6521}"/>
              </a:ext>
            </a:extLst>
          </p:cNvPr>
          <p:cNvPicPr>
            <a:picLocks noChangeAspect="1"/>
          </p:cNvPicPr>
          <p:nvPr/>
        </p:nvPicPr>
        <p:blipFill>
          <a:blip r:embed="rId9"/>
          <a:stretch>
            <a:fillRect/>
          </a:stretch>
        </p:blipFill>
        <p:spPr>
          <a:xfrm>
            <a:off x="116961" y="2801073"/>
            <a:ext cx="4769424" cy="3361172"/>
          </a:xfrm>
          <a:prstGeom prst="rect">
            <a:avLst/>
          </a:prstGeom>
        </p:spPr>
      </p:pic>
    </p:spTree>
    <p:extLst>
      <p:ext uri="{BB962C8B-B14F-4D97-AF65-F5344CB8AC3E}">
        <p14:creationId xmlns:p14="http://schemas.microsoft.com/office/powerpoint/2010/main" val="18534532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32947" y="105471"/>
            <a:ext cx="21595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SRS</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正式发布</a:t>
            </a:r>
          </a:p>
        </p:txBody>
      </p:sp>
      <p:pic>
        <p:nvPicPr>
          <p:cNvPr id="7" name="图片 6">
            <a:extLst>
              <a:ext uri="{FF2B5EF4-FFF2-40B4-BE49-F238E27FC236}">
                <a16:creationId xmlns:a16="http://schemas.microsoft.com/office/drawing/2014/main" id="{C78CBD82-1EFE-4BB6-9D47-BAA75CFC29A7}"/>
              </a:ext>
            </a:extLst>
          </p:cNvPr>
          <p:cNvPicPr>
            <a:picLocks noChangeAspect="1"/>
          </p:cNvPicPr>
          <p:nvPr/>
        </p:nvPicPr>
        <p:blipFill>
          <a:blip r:embed="rId10"/>
          <a:stretch>
            <a:fillRect/>
          </a:stretch>
        </p:blipFill>
        <p:spPr>
          <a:xfrm>
            <a:off x="222229" y="874205"/>
            <a:ext cx="5755964" cy="2515019"/>
          </a:xfrm>
          <a:prstGeom prst="rect">
            <a:avLst/>
          </a:prstGeom>
        </p:spPr>
      </p:pic>
      <p:sp>
        <p:nvSpPr>
          <p:cNvPr id="2" name="矩形 1">
            <a:extLst>
              <a:ext uri="{FF2B5EF4-FFF2-40B4-BE49-F238E27FC236}">
                <a16:creationId xmlns:a16="http://schemas.microsoft.com/office/drawing/2014/main" id="{2ADAD17C-B85B-4C8F-B997-51A79F305018}"/>
              </a:ext>
            </a:extLst>
          </p:cNvPr>
          <p:cNvSpPr/>
          <p:nvPr/>
        </p:nvSpPr>
        <p:spPr bwMode="auto">
          <a:xfrm>
            <a:off x="306475" y="2567354"/>
            <a:ext cx="5671718" cy="251209"/>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PA_矩形 23">
            <a:extLst>
              <a:ext uri="{FF2B5EF4-FFF2-40B4-BE49-F238E27FC236}">
                <a16:creationId xmlns:a16="http://schemas.microsoft.com/office/drawing/2014/main" id="{C258891E-5A02-4774-8ACA-F7006C0C76A8}"/>
              </a:ext>
            </a:extLst>
          </p:cNvPr>
          <p:cNvSpPr>
            <a:spLocks noChangeArrowheads="1"/>
          </p:cNvSpPr>
          <p:nvPr>
            <p:custDataLst>
              <p:tags r:id="rId6"/>
            </p:custDataLst>
          </p:nvPr>
        </p:nvSpPr>
        <p:spPr bwMode="auto">
          <a:xfrm>
            <a:off x="6496983" y="874204"/>
            <a:ext cx="5128960" cy="11210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02E83C82-6CF0-4360-B37F-7A31E92C693B}"/>
              </a:ext>
            </a:extLst>
          </p:cNvPr>
          <p:cNvSpPr>
            <a:spLocks noChangeArrowheads="1"/>
          </p:cNvSpPr>
          <p:nvPr>
            <p:custDataLst>
              <p:tags r:id="rId7"/>
            </p:custDataLst>
          </p:nvPr>
        </p:nvSpPr>
        <p:spPr bwMode="auto">
          <a:xfrm>
            <a:off x="6670826" y="874205"/>
            <a:ext cx="495511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正式评审后</a:t>
            </a:r>
            <a:r>
              <a:rPr lang="en-US" altLang="zh-CN" sz="2400" dirty="0">
                <a:solidFill>
                  <a:srgbClr val="FFFFFF"/>
                </a:solidFill>
              </a:rPr>
              <a:t>SRS</a:t>
            </a:r>
            <a:r>
              <a:rPr lang="zh-CN" altLang="en-US" sz="2400" dirty="0">
                <a:solidFill>
                  <a:srgbClr val="FFFFFF"/>
                </a:solidFill>
              </a:rPr>
              <a:t>文档上升为正式版本</a:t>
            </a:r>
            <a:r>
              <a:rPr lang="en-US" altLang="zh-CN" sz="2400" dirty="0">
                <a:solidFill>
                  <a:srgbClr val="FFFFFF"/>
                </a:solidFill>
              </a:rPr>
              <a:t>1.0.0 </a:t>
            </a:r>
            <a:r>
              <a:rPr lang="zh-CN" altLang="en-US" sz="2400" dirty="0">
                <a:solidFill>
                  <a:srgbClr val="FFFFFF"/>
                </a:solidFill>
              </a:rPr>
              <a:t>并已上传至配置管理工具</a:t>
            </a:r>
            <a:r>
              <a:rPr lang="en-US" altLang="zh-CN" sz="2400" dirty="0">
                <a:solidFill>
                  <a:srgbClr val="FFFFFF"/>
                </a:solidFill>
              </a:rPr>
              <a:t>Git</a:t>
            </a:r>
            <a:r>
              <a:rPr lang="zh-CN" altLang="en-US" sz="2400" dirty="0">
                <a:solidFill>
                  <a:srgbClr val="FFFFFF"/>
                </a:solidFill>
              </a:rPr>
              <a:t>上</a:t>
            </a:r>
            <a:r>
              <a:rPr lang="zh-CN" altLang="en-US" sz="2400" noProof="0" dirty="0">
                <a:solidFill>
                  <a:srgbClr val="FFFFFF"/>
                </a:solidFill>
              </a:rPr>
              <a:t>。</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37F2469F-0D42-4978-A0B0-0B70153054E5}"/>
              </a:ext>
            </a:extLst>
          </p:cNvPr>
          <p:cNvPicPr>
            <a:picLocks noChangeAspect="1"/>
          </p:cNvPicPr>
          <p:nvPr/>
        </p:nvPicPr>
        <p:blipFill>
          <a:blip r:embed="rId11"/>
          <a:stretch>
            <a:fillRect/>
          </a:stretch>
        </p:blipFill>
        <p:spPr>
          <a:xfrm>
            <a:off x="4999055" y="3468777"/>
            <a:ext cx="6876422" cy="2912563"/>
          </a:xfrm>
          <a:prstGeom prst="rect">
            <a:avLst/>
          </a:prstGeom>
        </p:spPr>
      </p:pic>
    </p:spTree>
    <p:extLst>
      <p:ext uri="{BB962C8B-B14F-4D97-AF65-F5344CB8AC3E}">
        <p14:creationId xmlns:p14="http://schemas.microsoft.com/office/powerpoint/2010/main" val="446054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22" name="PA_椭圆 15">
            <a:extLst>
              <a:ext uri="{FF2B5EF4-FFF2-40B4-BE49-F238E27FC236}">
                <a16:creationId xmlns:a16="http://schemas.microsoft.com/office/drawing/2014/main" id="{7EC44AC9-D98B-4EB9-87FD-4B8F885CA6DC}"/>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3" name="PA_椭圆 7">
            <a:extLst>
              <a:ext uri="{FF2B5EF4-FFF2-40B4-BE49-F238E27FC236}">
                <a16:creationId xmlns:a16="http://schemas.microsoft.com/office/drawing/2014/main" id="{E38A5960-1F91-4AC4-9F26-16177DF38B55}"/>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4" name="PA_椭圆 8">
            <a:extLst>
              <a:ext uri="{FF2B5EF4-FFF2-40B4-BE49-F238E27FC236}">
                <a16:creationId xmlns:a16="http://schemas.microsoft.com/office/drawing/2014/main" id="{C315BB2E-7620-44D4-9F3F-33D8B46FA4ED}"/>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5" name="PA_椭圆 1">
            <a:extLst>
              <a:ext uri="{FF2B5EF4-FFF2-40B4-BE49-F238E27FC236}">
                <a16:creationId xmlns:a16="http://schemas.microsoft.com/office/drawing/2014/main" id="{C8D1D537-3B3D-44AF-A553-3A13BA9F2DE9}"/>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6" name="PA_椭圆 9">
            <a:extLst>
              <a:ext uri="{FF2B5EF4-FFF2-40B4-BE49-F238E27FC236}">
                <a16:creationId xmlns:a16="http://schemas.microsoft.com/office/drawing/2014/main" id="{780E63F5-3EFA-4949-9983-ADA1CDB84D75}"/>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7" name="PA_椭圆 10">
            <a:extLst>
              <a:ext uri="{FF2B5EF4-FFF2-40B4-BE49-F238E27FC236}">
                <a16:creationId xmlns:a16="http://schemas.microsoft.com/office/drawing/2014/main" id="{2A53BD4E-F438-4F95-AA53-17EEA39DD342}"/>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8" name="PA_椭圆 11">
            <a:extLst>
              <a:ext uri="{FF2B5EF4-FFF2-40B4-BE49-F238E27FC236}">
                <a16:creationId xmlns:a16="http://schemas.microsoft.com/office/drawing/2014/main" id="{1A8BADA9-B7FE-41ED-A637-EF25266A6A35}"/>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29" name="PA_椭圆 12">
            <a:extLst>
              <a:ext uri="{FF2B5EF4-FFF2-40B4-BE49-F238E27FC236}">
                <a16:creationId xmlns:a16="http://schemas.microsoft.com/office/drawing/2014/main" id="{237B45BA-E66D-4FD1-94D1-E59DD57AA7E6}"/>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0" name="PA_椭圆 13">
            <a:extLst>
              <a:ext uri="{FF2B5EF4-FFF2-40B4-BE49-F238E27FC236}">
                <a16:creationId xmlns:a16="http://schemas.microsoft.com/office/drawing/2014/main" id="{5985E40A-0F6E-4F0B-AE3A-99632E5814A5}"/>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1" name="PA_椭圆 14">
            <a:extLst>
              <a:ext uri="{FF2B5EF4-FFF2-40B4-BE49-F238E27FC236}">
                <a16:creationId xmlns:a16="http://schemas.microsoft.com/office/drawing/2014/main" id="{7B12F1EA-64F9-4460-ACA3-0BFF1569999C}"/>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732" name="PA_文本框 2">
            <a:extLst>
              <a:ext uri="{FF2B5EF4-FFF2-40B4-BE49-F238E27FC236}">
                <a16:creationId xmlns:a16="http://schemas.microsoft.com/office/drawing/2014/main" id="{A2D2C51A-D7C7-41C8-A625-8BCF8A04ACCD}"/>
              </a:ext>
            </a:extLst>
          </p:cNvPr>
          <p:cNvSpPr>
            <a:spLocks noChangeArrowheads="1"/>
          </p:cNvSpPr>
          <p:nvPr>
            <p:custDataLst>
              <p:tags r:id="rId11"/>
            </p:custDataLst>
          </p:nvPr>
        </p:nvSpPr>
        <p:spPr bwMode="auto">
          <a:xfrm>
            <a:off x="4921250" y="1384300"/>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4</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30733" name="PA_文本框 17">
            <a:extLst>
              <a:ext uri="{FF2B5EF4-FFF2-40B4-BE49-F238E27FC236}">
                <a16:creationId xmlns:a16="http://schemas.microsoft.com/office/drawing/2014/main" id="{136D7366-53EC-4AD5-961B-B665810C8986}"/>
              </a:ext>
            </a:extLst>
          </p:cNvPr>
          <p:cNvSpPr>
            <a:spLocks noChangeArrowheads="1"/>
          </p:cNvSpPr>
          <p:nvPr>
            <p:custDataLst>
              <p:tags r:id="rId12"/>
            </p:custDataLst>
          </p:nvPr>
        </p:nvSpPr>
        <p:spPr bwMode="auto">
          <a:xfrm>
            <a:off x="6428036" y="1539785"/>
            <a:ext cx="277039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项目需求</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变更阶段</a:t>
            </a:r>
            <a:endParaRPr kumimoji="0" lang="en-US" altLang="zh-CN" sz="3600" b="1" i="0" u="none" strike="noStrike" kern="1200" cap="none" spc="0" normalizeH="0" baseline="0" noProof="0" dirty="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24709900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54503" y="6098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需求管理工具</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统御</a:t>
            </a:r>
          </a:p>
        </p:txBody>
      </p:sp>
      <p:pic>
        <p:nvPicPr>
          <p:cNvPr id="6" name="图片 5">
            <a:extLst>
              <a:ext uri="{FF2B5EF4-FFF2-40B4-BE49-F238E27FC236}">
                <a16:creationId xmlns:a16="http://schemas.microsoft.com/office/drawing/2014/main" id="{64C29C88-F614-4332-AA92-055F383610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656" y="1488002"/>
            <a:ext cx="11689582" cy="5309018"/>
          </a:xfrm>
          <a:prstGeom prst="rect">
            <a:avLst/>
          </a:prstGeom>
        </p:spPr>
      </p:pic>
    </p:spTree>
    <p:extLst>
      <p:ext uri="{BB962C8B-B14F-4D97-AF65-F5344CB8AC3E}">
        <p14:creationId xmlns:p14="http://schemas.microsoft.com/office/powerpoint/2010/main" val="2816914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369567" y="609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跟踪链接矩阵</a:t>
            </a:r>
          </a:p>
        </p:txBody>
      </p:sp>
      <p:pic>
        <p:nvPicPr>
          <p:cNvPr id="3" name="图片 2">
            <a:extLst>
              <a:ext uri="{FF2B5EF4-FFF2-40B4-BE49-F238E27FC236}">
                <a16:creationId xmlns:a16="http://schemas.microsoft.com/office/drawing/2014/main" id="{98CEEE79-A563-4520-911F-39DDBA51B83A}"/>
              </a:ext>
            </a:extLst>
          </p:cNvPr>
          <p:cNvPicPr>
            <a:picLocks noChangeAspect="1"/>
          </p:cNvPicPr>
          <p:nvPr/>
        </p:nvPicPr>
        <p:blipFill>
          <a:blip r:embed="rId8"/>
          <a:stretch>
            <a:fillRect/>
          </a:stretch>
        </p:blipFill>
        <p:spPr>
          <a:xfrm>
            <a:off x="1746572" y="746434"/>
            <a:ext cx="7924194" cy="5513687"/>
          </a:xfrm>
          <a:prstGeom prst="rect">
            <a:avLst/>
          </a:prstGeom>
        </p:spPr>
      </p:pic>
    </p:spTree>
    <p:extLst>
      <p:ext uri="{BB962C8B-B14F-4D97-AF65-F5344CB8AC3E}">
        <p14:creationId xmlns:p14="http://schemas.microsoft.com/office/powerpoint/2010/main" val="10282899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073341" y="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变更获取</a:t>
            </a:r>
          </a:p>
        </p:txBody>
      </p:sp>
      <p:sp>
        <p:nvSpPr>
          <p:cNvPr id="34" name="PA_文本框 54">
            <a:extLst>
              <a:ext uri="{FF2B5EF4-FFF2-40B4-BE49-F238E27FC236}">
                <a16:creationId xmlns:a16="http://schemas.microsoft.com/office/drawing/2014/main" id="{6CFD9B91-DFA3-46ED-BD1D-EC136FC827CA}"/>
              </a:ext>
            </a:extLst>
          </p:cNvPr>
          <p:cNvSpPr>
            <a:spLocks noChangeArrowheads="1"/>
          </p:cNvSpPr>
          <p:nvPr>
            <p:custDataLst>
              <p:tags r:id="rId6"/>
            </p:custDataLst>
          </p:nvPr>
        </p:nvSpPr>
        <p:spPr bwMode="auto">
          <a:xfrm>
            <a:off x="263937" y="2282149"/>
            <a:ext cx="7077021"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教师用户代表：杨枨老师</a:t>
            </a:r>
            <a:endParaRPr kumimoji="0" lang="en-US" altLang="zh-CN" sz="36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发现我们项目的界面原型没有用户可以自主添加标签的功能，提出教师的咨询比较及时，有时候圈内提出一个新的概念时教师总是最先知道，所以教师用户应该拥有增加新标签的功能。</a:t>
            </a:r>
            <a:endPar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pic>
        <p:nvPicPr>
          <p:cNvPr id="3" name="图片 2">
            <a:extLst>
              <a:ext uri="{FF2B5EF4-FFF2-40B4-BE49-F238E27FC236}">
                <a16:creationId xmlns:a16="http://schemas.microsoft.com/office/drawing/2014/main" id="{A4BBF1A6-A253-47F5-BC00-2EE4DAA97290}"/>
              </a:ext>
            </a:extLst>
          </p:cNvPr>
          <p:cNvPicPr>
            <a:picLocks noChangeAspect="1"/>
          </p:cNvPicPr>
          <p:nvPr/>
        </p:nvPicPr>
        <p:blipFill>
          <a:blip r:embed="rId9"/>
          <a:stretch>
            <a:fillRect/>
          </a:stretch>
        </p:blipFill>
        <p:spPr>
          <a:xfrm>
            <a:off x="8773993" y="843566"/>
            <a:ext cx="2835907" cy="5840568"/>
          </a:xfrm>
          <a:prstGeom prst="rect">
            <a:avLst/>
          </a:prstGeom>
        </p:spPr>
      </p:pic>
    </p:spTree>
    <p:extLst>
      <p:ext uri="{BB962C8B-B14F-4D97-AF65-F5344CB8AC3E}">
        <p14:creationId xmlns:p14="http://schemas.microsoft.com/office/powerpoint/2010/main" val="40647591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444964" y="60980"/>
            <a:ext cx="25186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CCB</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委员会组成</a:t>
            </a:r>
          </a:p>
        </p:txBody>
      </p:sp>
      <p:sp>
        <p:nvSpPr>
          <p:cNvPr id="13" name="PA_椭圆 51">
            <a:extLst>
              <a:ext uri="{FF2B5EF4-FFF2-40B4-BE49-F238E27FC236}">
                <a16:creationId xmlns:a16="http://schemas.microsoft.com/office/drawing/2014/main" id="{43AD7DE4-F64C-40CA-97CC-9C1EC3DCA4A7}"/>
              </a:ext>
            </a:extLst>
          </p:cNvPr>
          <p:cNvSpPr>
            <a:spLocks noChangeArrowheads="1"/>
          </p:cNvSpPr>
          <p:nvPr>
            <p:custDataLst>
              <p:tags r:id="rId6"/>
            </p:custDataLst>
          </p:nvPr>
        </p:nvSpPr>
        <p:spPr bwMode="auto">
          <a:xfrm>
            <a:off x="533526" y="1123878"/>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椭圆 52">
            <a:extLst>
              <a:ext uri="{FF2B5EF4-FFF2-40B4-BE49-F238E27FC236}">
                <a16:creationId xmlns:a16="http://schemas.microsoft.com/office/drawing/2014/main" id="{07468360-302F-41E4-957B-4060E9D55CAD}"/>
              </a:ext>
            </a:extLst>
          </p:cNvPr>
          <p:cNvSpPr>
            <a:spLocks noChangeArrowheads="1"/>
          </p:cNvSpPr>
          <p:nvPr>
            <p:custDataLst>
              <p:tags r:id="rId7"/>
            </p:custDataLst>
          </p:nvPr>
        </p:nvSpPr>
        <p:spPr bwMode="auto">
          <a:xfrm>
            <a:off x="457200" y="3429000"/>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6" name="PA_文本框 54">
            <a:extLst>
              <a:ext uri="{FF2B5EF4-FFF2-40B4-BE49-F238E27FC236}">
                <a16:creationId xmlns:a16="http://schemas.microsoft.com/office/drawing/2014/main" id="{2290CE36-9B42-464D-9896-12F5501EAA87}"/>
              </a:ext>
            </a:extLst>
          </p:cNvPr>
          <p:cNvSpPr>
            <a:spLocks noChangeArrowheads="1"/>
          </p:cNvSpPr>
          <p:nvPr>
            <p:custDataLst>
              <p:tags r:id="rId8"/>
            </p:custDataLst>
          </p:nvPr>
        </p:nvSpPr>
        <p:spPr bwMode="auto">
          <a:xfrm>
            <a:off x="1210978" y="1055329"/>
            <a:ext cx="32391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CCB</a:t>
            </a: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主席</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文本框 55">
            <a:extLst>
              <a:ext uri="{FF2B5EF4-FFF2-40B4-BE49-F238E27FC236}">
                <a16:creationId xmlns:a16="http://schemas.microsoft.com/office/drawing/2014/main" id="{A2E61024-470C-4EC6-B1FB-A2CE3AB55C85}"/>
              </a:ext>
            </a:extLst>
          </p:cNvPr>
          <p:cNvSpPr>
            <a:spLocks noChangeArrowheads="1"/>
          </p:cNvSpPr>
          <p:nvPr>
            <p:custDataLst>
              <p:tags r:id="rId9"/>
            </p:custDataLst>
          </p:nvPr>
        </p:nvSpPr>
        <p:spPr bwMode="auto">
          <a:xfrm>
            <a:off x="1210978" y="3360449"/>
            <a:ext cx="2111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CCB</a:t>
            </a: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评审员</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0" name="PA_文本框 54">
            <a:extLst>
              <a:ext uri="{FF2B5EF4-FFF2-40B4-BE49-F238E27FC236}">
                <a16:creationId xmlns:a16="http://schemas.microsoft.com/office/drawing/2014/main" id="{58AFA57C-7A83-484C-B9AF-F2108400D069}"/>
              </a:ext>
            </a:extLst>
          </p:cNvPr>
          <p:cNvSpPr>
            <a:spLocks noChangeArrowheads="1"/>
          </p:cNvSpPr>
          <p:nvPr>
            <p:custDataLst>
              <p:tags r:id="rId10"/>
            </p:custDataLst>
          </p:nvPr>
        </p:nvSpPr>
        <p:spPr bwMode="auto">
          <a:xfrm>
            <a:off x="5329337" y="1055329"/>
            <a:ext cx="542223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姚腾</a:t>
            </a:r>
            <a:r>
              <a:rPr lang="zh-CN" altLang="en-US" b="1" dirty="0">
                <a:solidFill>
                  <a:srgbClr val="F67280"/>
                </a:solidFill>
              </a:rPr>
              <a:t>琳</a:t>
            </a:r>
            <a:endParaRPr kumimoji="0" lang="en-US" altLang="zh-CN" sz="28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同选题小组组长，对项目有一定的了解，同时也是开发人员代表，了解开发技术上的可行性。</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24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29" name="PA_文本框 55">
            <a:extLst>
              <a:ext uri="{FF2B5EF4-FFF2-40B4-BE49-F238E27FC236}">
                <a16:creationId xmlns:a16="http://schemas.microsoft.com/office/drawing/2014/main" id="{46156182-09F0-4DDB-ADC5-4ED3E0348EEA}"/>
              </a:ext>
            </a:extLst>
          </p:cNvPr>
          <p:cNvSpPr>
            <a:spLocks noChangeArrowheads="1"/>
          </p:cNvSpPr>
          <p:nvPr>
            <p:custDataLst>
              <p:tags r:id="rId11"/>
            </p:custDataLst>
          </p:nvPr>
        </p:nvSpPr>
        <p:spPr bwMode="auto">
          <a:xfrm>
            <a:off x="5424993" y="3268116"/>
            <a:ext cx="53957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马嘉伟</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同专业同学，对该项目有一定了解。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32" name="PA_文本框 55">
            <a:extLst>
              <a:ext uri="{FF2B5EF4-FFF2-40B4-BE49-F238E27FC236}">
                <a16:creationId xmlns:a16="http://schemas.microsoft.com/office/drawing/2014/main" id="{1FF583F7-32F5-43D8-9752-63BB47019C13}"/>
              </a:ext>
            </a:extLst>
          </p:cNvPr>
          <p:cNvSpPr>
            <a:spLocks noChangeArrowheads="1"/>
          </p:cNvSpPr>
          <p:nvPr>
            <p:custDataLst>
              <p:tags r:id="rId12"/>
            </p:custDataLst>
          </p:nvPr>
        </p:nvSpPr>
        <p:spPr bwMode="auto">
          <a:xfrm>
            <a:off x="5424993" y="4347392"/>
            <a:ext cx="539573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陈冰洁</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同选题小组成员，对项目有一定了解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21" name="文本框 20">
            <a:extLst>
              <a:ext uri="{FF2B5EF4-FFF2-40B4-BE49-F238E27FC236}">
                <a16:creationId xmlns:a16="http://schemas.microsoft.com/office/drawing/2014/main" id="{DC6FD027-BAB9-49B5-A1EC-5FC9FA7B2B74}"/>
              </a:ext>
            </a:extLst>
          </p:cNvPr>
          <p:cNvSpPr txBox="1"/>
          <p:nvPr/>
        </p:nvSpPr>
        <p:spPr>
          <a:xfrm>
            <a:off x="757363" y="1841878"/>
            <a:ext cx="385064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变更控制委员会主席；如果</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CCB</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意见不一致，一般情况下主席有最终的决策权；为每一个变更请求选定评估者和修改者。</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23" name="文本框 22">
            <a:extLst>
              <a:ext uri="{FF2B5EF4-FFF2-40B4-BE49-F238E27FC236}">
                <a16:creationId xmlns:a16="http://schemas.microsoft.com/office/drawing/2014/main" id="{E247F8FC-62B7-444B-91CB-A7EE1A2A5444}"/>
              </a:ext>
            </a:extLst>
          </p:cNvPr>
          <p:cNvSpPr txBox="1"/>
          <p:nvPr/>
        </p:nvSpPr>
        <p:spPr>
          <a:xfrm>
            <a:off x="757363" y="4484904"/>
            <a:ext cx="385064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应</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CCB</a:t>
            </a:r>
            <a:r>
              <a:rPr kumimoji="0" lang="zh-CN"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主席的要求，负责分析可能受提议的变更影响的人；可以是技术人员，客户、市场人员或集这几个角色于一身者</a:t>
            </a:r>
            <a:endPar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6730772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邀请邮件</a:t>
            </a:r>
          </a:p>
        </p:txBody>
      </p:sp>
      <p:pic>
        <p:nvPicPr>
          <p:cNvPr id="5" name="图片 4">
            <a:extLst>
              <a:ext uri="{FF2B5EF4-FFF2-40B4-BE49-F238E27FC236}">
                <a16:creationId xmlns:a16="http://schemas.microsoft.com/office/drawing/2014/main" id="{EF593347-0E4C-4D74-954C-25D18FB94185}"/>
              </a:ext>
            </a:extLst>
          </p:cNvPr>
          <p:cNvPicPr>
            <a:picLocks noChangeAspect="1"/>
          </p:cNvPicPr>
          <p:nvPr/>
        </p:nvPicPr>
        <p:blipFill>
          <a:blip r:embed="rId8"/>
          <a:stretch>
            <a:fillRect/>
          </a:stretch>
        </p:blipFill>
        <p:spPr>
          <a:xfrm>
            <a:off x="1600126" y="601730"/>
            <a:ext cx="8825458" cy="2565495"/>
          </a:xfrm>
          <a:prstGeom prst="rect">
            <a:avLst/>
          </a:prstGeom>
        </p:spPr>
      </p:pic>
      <p:pic>
        <p:nvPicPr>
          <p:cNvPr id="7" name="图片 6">
            <a:extLst>
              <a:ext uri="{FF2B5EF4-FFF2-40B4-BE49-F238E27FC236}">
                <a16:creationId xmlns:a16="http://schemas.microsoft.com/office/drawing/2014/main" id="{4523A6D8-5A2D-41AB-8D4E-41DEC1B84617}"/>
              </a:ext>
            </a:extLst>
          </p:cNvPr>
          <p:cNvPicPr>
            <a:picLocks noChangeAspect="1"/>
          </p:cNvPicPr>
          <p:nvPr/>
        </p:nvPicPr>
        <p:blipFill>
          <a:blip r:embed="rId9"/>
          <a:stretch>
            <a:fillRect/>
          </a:stretch>
        </p:blipFill>
        <p:spPr>
          <a:xfrm>
            <a:off x="1604095" y="2277745"/>
            <a:ext cx="8821489" cy="2670873"/>
          </a:xfrm>
          <a:prstGeom prst="rect">
            <a:avLst/>
          </a:prstGeom>
        </p:spPr>
      </p:pic>
      <p:pic>
        <p:nvPicPr>
          <p:cNvPr id="15" name="图片 14">
            <a:extLst>
              <a:ext uri="{FF2B5EF4-FFF2-40B4-BE49-F238E27FC236}">
                <a16:creationId xmlns:a16="http://schemas.microsoft.com/office/drawing/2014/main" id="{2D130BFC-2B4F-4F0E-AE4D-2229B80F0E8A}"/>
              </a:ext>
            </a:extLst>
          </p:cNvPr>
          <p:cNvPicPr>
            <a:picLocks noChangeAspect="1"/>
          </p:cNvPicPr>
          <p:nvPr/>
        </p:nvPicPr>
        <p:blipFill>
          <a:blip r:embed="rId10"/>
          <a:stretch>
            <a:fillRect/>
          </a:stretch>
        </p:blipFill>
        <p:spPr>
          <a:xfrm>
            <a:off x="1558096" y="3719164"/>
            <a:ext cx="8909517" cy="2863485"/>
          </a:xfrm>
          <a:prstGeom prst="rect">
            <a:avLst/>
          </a:prstGeom>
        </p:spPr>
      </p:pic>
    </p:spTree>
    <p:extLst>
      <p:ext uri="{BB962C8B-B14F-4D97-AF65-F5344CB8AC3E}">
        <p14:creationId xmlns:p14="http://schemas.microsoft.com/office/powerpoint/2010/main" val="21327740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2963939" y="7851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变更影响分析</a:t>
            </a:r>
          </a:p>
        </p:txBody>
      </p:sp>
      <p:sp>
        <p:nvSpPr>
          <p:cNvPr id="9" name="PA_椭圆 51">
            <a:extLst>
              <a:ext uri="{FF2B5EF4-FFF2-40B4-BE49-F238E27FC236}">
                <a16:creationId xmlns:a16="http://schemas.microsoft.com/office/drawing/2014/main" id="{901AD9B5-51E4-4D8A-BD2E-8A8AB44815E0}"/>
              </a:ext>
            </a:extLst>
          </p:cNvPr>
          <p:cNvSpPr>
            <a:spLocks noChangeArrowheads="1"/>
          </p:cNvSpPr>
          <p:nvPr>
            <p:custDataLst>
              <p:tags r:id="rId6"/>
            </p:custDataLst>
          </p:nvPr>
        </p:nvSpPr>
        <p:spPr bwMode="auto">
          <a:xfrm>
            <a:off x="533526" y="1284864"/>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AC15DF35-AD84-4635-838F-4DB61AF9683C}"/>
              </a:ext>
            </a:extLst>
          </p:cNvPr>
          <p:cNvSpPr>
            <a:spLocks noChangeArrowheads="1"/>
          </p:cNvSpPr>
          <p:nvPr>
            <p:custDataLst>
              <p:tags r:id="rId7"/>
            </p:custDataLst>
          </p:nvPr>
        </p:nvSpPr>
        <p:spPr bwMode="auto">
          <a:xfrm>
            <a:off x="1210977" y="1184633"/>
            <a:ext cx="37880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对当前项目的影响</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1" name="文本框 10">
            <a:extLst>
              <a:ext uri="{FF2B5EF4-FFF2-40B4-BE49-F238E27FC236}">
                <a16:creationId xmlns:a16="http://schemas.microsoft.com/office/drawing/2014/main" id="{20407D40-A498-40D2-A62F-94556D2233D3}"/>
              </a:ext>
            </a:extLst>
          </p:cNvPr>
          <p:cNvSpPr txBox="1"/>
          <p:nvPr/>
        </p:nvSpPr>
        <p:spPr>
          <a:xfrm>
            <a:off x="533526" y="1996972"/>
            <a:ext cx="11521724" cy="92333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时间成本</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：预计增加</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7</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小时</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人的工作时间。</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风险</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对整体计划延期风险（高）。</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沟通不及时导致项目小范围失控（中）。</a:t>
            </a: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管理员工作增加（低）。</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技术</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：增加了在界面以及数据库上做了变更，技术上可行。</a:t>
            </a:r>
            <a:endPar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13" name="PA_椭圆 52">
            <a:extLst>
              <a:ext uri="{FF2B5EF4-FFF2-40B4-BE49-F238E27FC236}">
                <a16:creationId xmlns:a16="http://schemas.microsoft.com/office/drawing/2014/main" id="{532CA654-08A9-4731-B00A-16A0E885EC24}"/>
              </a:ext>
            </a:extLst>
          </p:cNvPr>
          <p:cNvSpPr>
            <a:spLocks noChangeArrowheads="1"/>
          </p:cNvSpPr>
          <p:nvPr>
            <p:custDataLst>
              <p:tags r:id="rId8"/>
            </p:custDataLst>
          </p:nvPr>
        </p:nvSpPr>
        <p:spPr bwMode="auto">
          <a:xfrm>
            <a:off x="552335" y="3321927"/>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PA_文本框 55">
            <a:extLst>
              <a:ext uri="{FF2B5EF4-FFF2-40B4-BE49-F238E27FC236}">
                <a16:creationId xmlns:a16="http://schemas.microsoft.com/office/drawing/2014/main" id="{2FB20887-0B6A-4261-AD7A-CAFD86903877}"/>
              </a:ext>
            </a:extLst>
          </p:cNvPr>
          <p:cNvSpPr>
            <a:spLocks noChangeArrowheads="1"/>
          </p:cNvSpPr>
          <p:nvPr>
            <p:custDataLst>
              <p:tags r:id="rId9"/>
            </p:custDataLst>
          </p:nvPr>
        </p:nvSpPr>
        <p:spPr bwMode="auto">
          <a:xfrm>
            <a:off x="1156551" y="3267623"/>
            <a:ext cx="38969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对项目工时的影响</a:t>
            </a:r>
            <a:endParaRPr kumimoji="0" lang="en-US" altLang="zh-CN" sz="32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5" name="文本框 14">
            <a:extLst>
              <a:ext uri="{FF2B5EF4-FFF2-40B4-BE49-F238E27FC236}">
                <a16:creationId xmlns:a16="http://schemas.microsoft.com/office/drawing/2014/main" id="{6E692B0A-8C6A-4DBB-B902-24D5A55B7D7E}"/>
              </a:ext>
            </a:extLst>
          </p:cNvPr>
          <p:cNvSpPr txBox="1"/>
          <p:nvPr/>
        </p:nvSpPr>
        <p:spPr>
          <a:xfrm>
            <a:off x="552335" y="3933500"/>
            <a:ext cx="11144910"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因必须与各用户代表沟通确认，修改相应的文档、界面原型等，可能会对项目工时造成以下影响：</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界面原型需要在教师用户端增加申请标签页面；在管理员增加管理标签页面。界面原型制作人员工时增加。</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项目小组编写的用例文档、测试用例文档、用户手册都需要进行对应的修改。文档编写人员工时增加。</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项目小组需要在需求管理工具中进行对应的记录。需求管理负责人工时增加。</a:t>
            </a:r>
          </a:p>
        </p:txBody>
      </p:sp>
      <p:sp>
        <p:nvSpPr>
          <p:cNvPr id="16" name="PA_文本框 56">
            <a:extLst>
              <a:ext uri="{FF2B5EF4-FFF2-40B4-BE49-F238E27FC236}">
                <a16:creationId xmlns:a16="http://schemas.microsoft.com/office/drawing/2014/main" id="{8D6AB683-82FC-427C-98A6-1F10E8538054}"/>
              </a:ext>
            </a:extLst>
          </p:cNvPr>
          <p:cNvSpPr>
            <a:spLocks noChangeArrowheads="1"/>
          </p:cNvSpPr>
          <p:nvPr>
            <p:custDataLst>
              <p:tags r:id="rId10"/>
            </p:custDataLst>
          </p:nvPr>
        </p:nvSpPr>
        <p:spPr bwMode="auto">
          <a:xfrm>
            <a:off x="1150144" y="5410564"/>
            <a:ext cx="34804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对项目成本的影响</a:t>
            </a:r>
            <a:endParaRPr kumimoji="0" lang="en-US" altLang="zh-CN" sz="32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7" name="PA_椭圆 14">
            <a:extLst>
              <a:ext uri="{FF2B5EF4-FFF2-40B4-BE49-F238E27FC236}">
                <a16:creationId xmlns:a16="http://schemas.microsoft.com/office/drawing/2014/main" id="{7FDA6D49-E568-473E-9DA2-39AFF1C2F3D9}"/>
              </a:ext>
            </a:extLst>
          </p:cNvPr>
          <p:cNvSpPr>
            <a:spLocks noChangeArrowheads="1"/>
          </p:cNvSpPr>
          <p:nvPr>
            <p:custDataLst>
              <p:tags r:id="rId11"/>
            </p:custDataLst>
          </p:nvPr>
        </p:nvSpPr>
        <p:spPr bwMode="auto">
          <a:xfrm>
            <a:off x="552335" y="5447433"/>
            <a:ext cx="466484"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文本框 17">
            <a:extLst>
              <a:ext uri="{FF2B5EF4-FFF2-40B4-BE49-F238E27FC236}">
                <a16:creationId xmlns:a16="http://schemas.microsoft.com/office/drawing/2014/main" id="{1047EA4A-847B-49A2-9308-C12776E8392A}"/>
              </a:ext>
            </a:extLst>
          </p:cNvPr>
          <p:cNvSpPr txBox="1"/>
          <p:nvPr/>
        </p:nvSpPr>
        <p:spPr>
          <a:xfrm>
            <a:off x="564216" y="6222903"/>
            <a:ext cx="11144910"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因为小组每人都需要投入额外的时间，所以人力成本和相应的电、网成本会增加。</a:t>
            </a:r>
          </a:p>
        </p:txBody>
      </p:sp>
    </p:spTree>
    <p:extLst>
      <p:ext uri="{BB962C8B-B14F-4D97-AF65-F5344CB8AC3E}">
        <p14:creationId xmlns:p14="http://schemas.microsoft.com/office/powerpoint/2010/main" val="2925789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需求变更申请报告</a:t>
            </a:r>
            <a:endParaRPr kumimoji="0" lang="zh-CN" altLang="en-US" sz="2800" b="0" i="0" u="none" strike="noStrike" kern="1200" cap="none" spc="0" normalizeH="0" baseline="3000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8" name="图片 7">
            <a:extLst>
              <a:ext uri="{FF2B5EF4-FFF2-40B4-BE49-F238E27FC236}">
                <a16:creationId xmlns:a16="http://schemas.microsoft.com/office/drawing/2014/main" id="{5C8D91F6-8E2D-4D8B-848B-674B3D8E771B}"/>
              </a:ext>
            </a:extLst>
          </p:cNvPr>
          <p:cNvPicPr>
            <a:picLocks noChangeAspect="1"/>
          </p:cNvPicPr>
          <p:nvPr/>
        </p:nvPicPr>
        <p:blipFill>
          <a:blip r:embed="rId10"/>
          <a:stretch>
            <a:fillRect/>
          </a:stretch>
        </p:blipFill>
        <p:spPr>
          <a:xfrm>
            <a:off x="4942475" y="643943"/>
            <a:ext cx="7072922" cy="6420037"/>
          </a:xfrm>
          <a:prstGeom prst="rect">
            <a:avLst/>
          </a:prstGeom>
        </p:spPr>
      </p:pic>
      <p:pic>
        <p:nvPicPr>
          <p:cNvPr id="3" name="图片 2">
            <a:extLst>
              <a:ext uri="{FF2B5EF4-FFF2-40B4-BE49-F238E27FC236}">
                <a16:creationId xmlns:a16="http://schemas.microsoft.com/office/drawing/2014/main" id="{56FC7D36-BC6F-4B9E-9AC6-61DFC8655D18}"/>
              </a:ext>
            </a:extLst>
          </p:cNvPr>
          <p:cNvPicPr>
            <a:picLocks noChangeAspect="1"/>
          </p:cNvPicPr>
          <p:nvPr/>
        </p:nvPicPr>
        <p:blipFill>
          <a:blip r:embed="rId11"/>
          <a:stretch>
            <a:fillRect/>
          </a:stretch>
        </p:blipFill>
        <p:spPr>
          <a:xfrm>
            <a:off x="176603" y="1358029"/>
            <a:ext cx="4684631" cy="992366"/>
          </a:xfrm>
          <a:prstGeom prst="rect">
            <a:avLst/>
          </a:prstGeom>
        </p:spPr>
      </p:pic>
      <p:sp>
        <p:nvSpPr>
          <p:cNvPr id="10" name="PA_矩形 23">
            <a:extLst>
              <a:ext uri="{FF2B5EF4-FFF2-40B4-BE49-F238E27FC236}">
                <a16:creationId xmlns:a16="http://schemas.microsoft.com/office/drawing/2014/main" id="{207FA843-5A1D-4247-830D-7E4B33F04E60}"/>
              </a:ext>
            </a:extLst>
          </p:cNvPr>
          <p:cNvSpPr>
            <a:spLocks noChangeArrowheads="1"/>
          </p:cNvSpPr>
          <p:nvPr>
            <p:custDataLst>
              <p:tags r:id="rId6"/>
            </p:custDataLst>
          </p:nvPr>
        </p:nvSpPr>
        <p:spPr bwMode="auto">
          <a:xfrm>
            <a:off x="176603" y="3722648"/>
            <a:ext cx="4404034" cy="204288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8D72A5B6-32B9-43FE-88B3-0762B0464A5D}"/>
              </a:ext>
            </a:extLst>
          </p:cNvPr>
          <p:cNvSpPr>
            <a:spLocks noChangeArrowheads="1"/>
          </p:cNvSpPr>
          <p:nvPr>
            <p:custDataLst>
              <p:tags r:id="rId7"/>
            </p:custDataLst>
          </p:nvPr>
        </p:nvSpPr>
        <p:spPr bwMode="auto">
          <a:xfrm>
            <a:off x="280598" y="3774592"/>
            <a:ext cx="411480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获得</a:t>
            </a:r>
            <a:r>
              <a:rPr lang="en-US" altLang="zh-CN" sz="2400" noProof="0" dirty="0">
                <a:solidFill>
                  <a:srgbClr val="FFFFFF"/>
                </a:solidFill>
              </a:rPr>
              <a:t>CCB</a:t>
            </a:r>
            <a:r>
              <a:rPr lang="zh-CN" altLang="en-US" sz="2400" noProof="0" dirty="0">
                <a:solidFill>
                  <a:srgbClr val="FFFFFF"/>
                </a:solidFill>
              </a:rPr>
              <a:t>委员会的认可和</a:t>
            </a:r>
            <a:r>
              <a:rPr lang="zh-CN" altLang="en-US" sz="2400" dirty="0">
                <a:solidFill>
                  <a:srgbClr val="FFFFFF"/>
                </a:solidFill>
              </a:rPr>
              <a:t>签字</a:t>
            </a:r>
            <a:r>
              <a:rPr lang="zh-CN" altLang="en-US" sz="2400" noProof="0" dirty="0">
                <a:solidFill>
                  <a:srgbClr val="FFFFFF"/>
                </a:solidFill>
              </a:rPr>
              <a:t>、</a:t>
            </a:r>
            <a:endParaRPr lang="en-US" altLang="zh-CN" sz="2400" noProof="0" dirty="0">
              <a:solidFill>
                <a:srgbClr val="FFFFFF"/>
              </a:solidFill>
            </a:endParaRPr>
          </a:p>
          <a:p>
            <a:pPr lvl="0" fontAlgn="base">
              <a:lnSpc>
                <a:spcPct val="100000"/>
              </a:lnSpc>
              <a:spcBef>
                <a:spcPct val="0"/>
              </a:spcBef>
              <a:spcAft>
                <a:spcPct val="0"/>
              </a:spcAft>
              <a:buNone/>
              <a:defRPr/>
            </a:pPr>
            <a:r>
              <a:rPr lang="zh-CN" altLang="en-US" sz="2400" noProof="0" dirty="0">
                <a:solidFill>
                  <a:srgbClr val="FFFFFF"/>
                </a:solidFill>
              </a:rPr>
              <a:t>获得变更提出者杨老师的验证与签字，</a:t>
            </a:r>
            <a:endParaRPr lang="en-US" altLang="zh-CN" sz="2400" noProof="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获得变更配置责任人邵美芝的</a:t>
            </a:r>
            <a:r>
              <a:rPr lang="zh-CN" altLang="en-US" sz="2400" dirty="0">
                <a:solidFill>
                  <a:srgbClr val="FFFFFF"/>
                </a:solidFill>
                <a:sym typeface="宋体" panose="02010600030101010101" pitchFamily="2" charset="-122"/>
              </a:rPr>
              <a:t>签字</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5305411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76387"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管理工具</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需求变更影响分析</a:t>
            </a:r>
          </a:p>
        </p:txBody>
      </p:sp>
      <p:pic>
        <p:nvPicPr>
          <p:cNvPr id="4" name="图片 3">
            <a:extLst>
              <a:ext uri="{FF2B5EF4-FFF2-40B4-BE49-F238E27FC236}">
                <a16:creationId xmlns:a16="http://schemas.microsoft.com/office/drawing/2014/main" id="{B017579F-D817-4440-8035-5F77BDCF84C3}"/>
              </a:ext>
            </a:extLst>
          </p:cNvPr>
          <p:cNvPicPr>
            <a:picLocks noChangeAspect="1"/>
          </p:cNvPicPr>
          <p:nvPr/>
        </p:nvPicPr>
        <p:blipFill>
          <a:blip r:embed="rId8"/>
          <a:stretch>
            <a:fillRect/>
          </a:stretch>
        </p:blipFill>
        <p:spPr>
          <a:xfrm>
            <a:off x="331595" y="1011847"/>
            <a:ext cx="5468781" cy="5353783"/>
          </a:xfrm>
          <a:prstGeom prst="rect">
            <a:avLst/>
          </a:prstGeom>
        </p:spPr>
      </p:pic>
      <p:sp>
        <p:nvSpPr>
          <p:cNvPr id="5" name="矩形 4">
            <a:extLst>
              <a:ext uri="{FF2B5EF4-FFF2-40B4-BE49-F238E27FC236}">
                <a16:creationId xmlns:a16="http://schemas.microsoft.com/office/drawing/2014/main" id="{01B98552-54D2-4047-BF08-F323F2724A75}"/>
              </a:ext>
            </a:extLst>
          </p:cNvPr>
          <p:cNvSpPr/>
          <p:nvPr/>
        </p:nvSpPr>
        <p:spPr bwMode="auto">
          <a:xfrm>
            <a:off x="3114989" y="1165609"/>
            <a:ext cx="200967" cy="33662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矩形 10">
            <a:extLst>
              <a:ext uri="{FF2B5EF4-FFF2-40B4-BE49-F238E27FC236}">
                <a16:creationId xmlns:a16="http://schemas.microsoft.com/office/drawing/2014/main" id="{D0CC57B1-F2E0-4C95-A641-FE327A9DA22D}"/>
              </a:ext>
            </a:extLst>
          </p:cNvPr>
          <p:cNvSpPr/>
          <p:nvPr/>
        </p:nvSpPr>
        <p:spPr bwMode="auto">
          <a:xfrm>
            <a:off x="2548932" y="2292699"/>
            <a:ext cx="108858" cy="2043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矩形 11">
            <a:extLst>
              <a:ext uri="{FF2B5EF4-FFF2-40B4-BE49-F238E27FC236}">
                <a16:creationId xmlns:a16="http://schemas.microsoft.com/office/drawing/2014/main" id="{6013E1CD-FECE-469E-A286-E1D0731448B0}"/>
              </a:ext>
            </a:extLst>
          </p:cNvPr>
          <p:cNvSpPr/>
          <p:nvPr/>
        </p:nvSpPr>
        <p:spPr bwMode="auto">
          <a:xfrm>
            <a:off x="1902489" y="4314092"/>
            <a:ext cx="108858" cy="2043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7" name="图片 6">
            <a:extLst>
              <a:ext uri="{FF2B5EF4-FFF2-40B4-BE49-F238E27FC236}">
                <a16:creationId xmlns:a16="http://schemas.microsoft.com/office/drawing/2014/main" id="{2A02EE40-4AD9-4E2C-AAE8-9C6847EEFAE7}"/>
              </a:ext>
            </a:extLst>
          </p:cNvPr>
          <p:cNvPicPr>
            <a:picLocks noChangeAspect="1"/>
          </p:cNvPicPr>
          <p:nvPr/>
        </p:nvPicPr>
        <p:blipFill>
          <a:blip r:embed="rId9"/>
          <a:stretch>
            <a:fillRect/>
          </a:stretch>
        </p:blipFill>
        <p:spPr>
          <a:xfrm>
            <a:off x="6139836" y="1333919"/>
            <a:ext cx="5759316" cy="4295670"/>
          </a:xfrm>
          <a:prstGeom prst="rect">
            <a:avLst/>
          </a:prstGeom>
        </p:spPr>
      </p:pic>
    </p:spTree>
    <p:extLst>
      <p:ext uri="{BB962C8B-B14F-4D97-AF65-F5344CB8AC3E}">
        <p14:creationId xmlns:p14="http://schemas.microsoft.com/office/powerpoint/2010/main" val="9667255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68224"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项目计划</a:t>
            </a:r>
          </a:p>
        </p:txBody>
      </p:sp>
      <p:sp>
        <p:nvSpPr>
          <p:cNvPr id="10" name="PA_矩形 13">
            <a:extLst>
              <a:ext uri="{FF2B5EF4-FFF2-40B4-BE49-F238E27FC236}">
                <a16:creationId xmlns:a16="http://schemas.microsoft.com/office/drawing/2014/main" id="{C0290526-33AB-4955-A511-E800EC322CA7}"/>
              </a:ext>
            </a:extLst>
          </p:cNvPr>
          <p:cNvSpPr>
            <a:spLocks noChangeArrowheads="1"/>
          </p:cNvSpPr>
          <p:nvPr>
            <p:custDataLst>
              <p:tags r:id="rId6"/>
            </p:custDataLst>
          </p:nvPr>
        </p:nvSpPr>
        <p:spPr bwMode="auto">
          <a:xfrm>
            <a:off x="8192685" y="852977"/>
            <a:ext cx="1925884" cy="584644"/>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1800" dirty="0">
                <a:solidFill>
                  <a:srgbClr val="FFFFFF"/>
                </a:solidFill>
                <a:latin typeface="宋体" panose="02010600030101010101" pitchFamily="2" charset="-122"/>
                <a:sym typeface="宋体" panose="02010600030101010101" pitchFamily="2" charset="-122"/>
              </a:rPr>
              <a:t>模板：</a:t>
            </a:r>
            <a:r>
              <a:rPr lang="en-US" altLang="zh-CN" sz="1800" dirty="0">
                <a:solidFill>
                  <a:srgbClr val="FFFFFF"/>
                </a:solidFill>
                <a:latin typeface="宋体" panose="02010600030101010101" pitchFamily="2" charset="-122"/>
                <a:sym typeface="宋体" panose="02010600030101010101" pitchFamily="2" charset="-122"/>
              </a:rPr>
              <a:t>ISO9001</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4" name="图片 3">
            <a:extLst>
              <a:ext uri="{FF2B5EF4-FFF2-40B4-BE49-F238E27FC236}">
                <a16:creationId xmlns:a16="http://schemas.microsoft.com/office/drawing/2014/main" id="{1721DE4C-BAFF-419A-AC3F-983C9FD98E99}"/>
              </a:ext>
            </a:extLst>
          </p:cNvPr>
          <p:cNvPicPr>
            <a:picLocks noChangeAspect="1"/>
          </p:cNvPicPr>
          <p:nvPr/>
        </p:nvPicPr>
        <p:blipFill>
          <a:blip r:embed="rId9"/>
          <a:stretch>
            <a:fillRect/>
          </a:stretch>
        </p:blipFill>
        <p:spPr>
          <a:xfrm>
            <a:off x="1384300" y="1145299"/>
            <a:ext cx="6571826" cy="4468609"/>
          </a:xfrm>
          <a:prstGeom prst="rect">
            <a:avLst/>
          </a:prstGeom>
        </p:spPr>
      </p:pic>
    </p:spTree>
    <p:extLst>
      <p:ext uri="{BB962C8B-B14F-4D97-AF65-F5344CB8AC3E}">
        <p14:creationId xmlns:p14="http://schemas.microsoft.com/office/powerpoint/2010/main" val="11626217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20607" y="176014"/>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需求变更阶段组内评审</a:t>
            </a:r>
          </a:p>
        </p:txBody>
      </p:sp>
      <p:pic>
        <p:nvPicPr>
          <p:cNvPr id="7" name="图片 6">
            <a:extLst>
              <a:ext uri="{FF2B5EF4-FFF2-40B4-BE49-F238E27FC236}">
                <a16:creationId xmlns:a16="http://schemas.microsoft.com/office/drawing/2014/main" id="{EF59900A-EF33-4E4F-900A-60757C7684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14" y="1292221"/>
            <a:ext cx="9945574" cy="2962741"/>
          </a:xfrm>
          <a:prstGeom prst="rect">
            <a:avLst/>
          </a:prstGeom>
        </p:spPr>
      </p:pic>
      <p:pic>
        <p:nvPicPr>
          <p:cNvPr id="8" name="图片 7">
            <a:extLst>
              <a:ext uri="{FF2B5EF4-FFF2-40B4-BE49-F238E27FC236}">
                <a16:creationId xmlns:a16="http://schemas.microsoft.com/office/drawing/2014/main" id="{6CEDD55D-1187-4DC9-8504-393828649DD4}"/>
              </a:ext>
            </a:extLst>
          </p:cNvPr>
          <p:cNvPicPr>
            <a:picLocks noChangeAspect="1"/>
          </p:cNvPicPr>
          <p:nvPr/>
        </p:nvPicPr>
        <p:blipFill>
          <a:blip r:embed="rId9"/>
          <a:stretch>
            <a:fillRect/>
          </a:stretch>
        </p:blipFill>
        <p:spPr>
          <a:xfrm>
            <a:off x="7933858" y="699234"/>
            <a:ext cx="4194728" cy="5718308"/>
          </a:xfrm>
          <a:prstGeom prst="rect">
            <a:avLst/>
          </a:prstGeom>
        </p:spPr>
      </p:pic>
    </p:spTree>
    <p:extLst>
      <p:ext uri="{BB962C8B-B14F-4D97-AF65-F5344CB8AC3E}">
        <p14:creationId xmlns:p14="http://schemas.microsoft.com/office/powerpoint/2010/main" val="16848407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49800" y="1398255"/>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9900" b="1" i="0" u="none" strike="noStrike" kern="1200" cap="none" spc="0" normalizeH="0" baseline="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rPr>
              <a:t>5</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291819" y="1654175"/>
            <a:ext cx="2992913" cy="1197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项目收尾</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600" b="1" dirty="0">
                <a:solidFill>
                  <a:srgbClr val="FFFFFF"/>
                </a:solidFill>
              </a:rPr>
              <a:t>阶段</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6918227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7" name="图片 6">
            <a:extLst>
              <a:ext uri="{FF2B5EF4-FFF2-40B4-BE49-F238E27FC236}">
                <a16:creationId xmlns:a16="http://schemas.microsoft.com/office/drawing/2014/main" id="{566605EB-AAF3-4BE7-95FA-745030C78882}"/>
              </a:ext>
            </a:extLst>
          </p:cNvPr>
          <p:cNvPicPr>
            <a:picLocks noChangeAspect="1"/>
          </p:cNvPicPr>
          <p:nvPr/>
        </p:nvPicPr>
        <p:blipFill>
          <a:blip r:embed="rId10"/>
          <a:stretch>
            <a:fillRect/>
          </a:stretch>
        </p:blipFill>
        <p:spPr>
          <a:xfrm>
            <a:off x="67979" y="743575"/>
            <a:ext cx="1715379" cy="3619654"/>
          </a:xfrm>
          <a:prstGeom prst="rect">
            <a:avLst/>
          </a:prstGeom>
        </p:spPr>
      </p:pic>
      <p:pic>
        <p:nvPicPr>
          <p:cNvPr id="9" name="图片 8">
            <a:extLst>
              <a:ext uri="{FF2B5EF4-FFF2-40B4-BE49-F238E27FC236}">
                <a16:creationId xmlns:a16="http://schemas.microsoft.com/office/drawing/2014/main" id="{14BAFA8F-EF1A-4B15-9622-9EAADC50B620}"/>
              </a:ext>
            </a:extLst>
          </p:cNvPr>
          <p:cNvPicPr>
            <a:picLocks noChangeAspect="1"/>
          </p:cNvPicPr>
          <p:nvPr/>
        </p:nvPicPr>
        <p:blipFill>
          <a:blip r:embed="rId11"/>
          <a:stretch>
            <a:fillRect/>
          </a:stretch>
        </p:blipFill>
        <p:spPr>
          <a:xfrm>
            <a:off x="1763916" y="743575"/>
            <a:ext cx="1713899" cy="3619654"/>
          </a:xfrm>
          <a:prstGeom prst="rect">
            <a:avLst/>
          </a:prstGeom>
        </p:spPr>
      </p:pic>
      <p:pic>
        <p:nvPicPr>
          <p:cNvPr id="13" name="图片 12">
            <a:extLst>
              <a:ext uri="{FF2B5EF4-FFF2-40B4-BE49-F238E27FC236}">
                <a16:creationId xmlns:a16="http://schemas.microsoft.com/office/drawing/2014/main" id="{21E4016F-CDEE-4A9B-9CF9-D4AE544F494D}"/>
              </a:ext>
            </a:extLst>
          </p:cNvPr>
          <p:cNvPicPr>
            <a:picLocks noChangeAspect="1"/>
          </p:cNvPicPr>
          <p:nvPr/>
        </p:nvPicPr>
        <p:blipFill>
          <a:blip r:embed="rId12"/>
          <a:stretch>
            <a:fillRect/>
          </a:stretch>
        </p:blipFill>
        <p:spPr>
          <a:xfrm>
            <a:off x="10448118" y="736306"/>
            <a:ext cx="1733308" cy="3674920"/>
          </a:xfrm>
          <a:prstGeom prst="rect">
            <a:avLst/>
          </a:prstGeom>
        </p:spPr>
      </p:pic>
      <p:pic>
        <p:nvPicPr>
          <p:cNvPr id="15" name="图片 14">
            <a:extLst>
              <a:ext uri="{FF2B5EF4-FFF2-40B4-BE49-F238E27FC236}">
                <a16:creationId xmlns:a16="http://schemas.microsoft.com/office/drawing/2014/main" id="{A51D00FB-7355-4D00-A1FE-698FFC11694E}"/>
              </a:ext>
            </a:extLst>
          </p:cNvPr>
          <p:cNvPicPr>
            <a:picLocks noChangeAspect="1"/>
          </p:cNvPicPr>
          <p:nvPr/>
        </p:nvPicPr>
        <p:blipFill>
          <a:blip r:embed="rId13"/>
          <a:stretch>
            <a:fillRect/>
          </a:stretch>
        </p:blipFill>
        <p:spPr>
          <a:xfrm>
            <a:off x="6934897" y="736306"/>
            <a:ext cx="1753292" cy="3674920"/>
          </a:xfrm>
          <a:prstGeom prst="rect">
            <a:avLst/>
          </a:prstGeom>
        </p:spPr>
      </p:pic>
      <p:pic>
        <p:nvPicPr>
          <p:cNvPr id="17" name="图片 16">
            <a:extLst>
              <a:ext uri="{FF2B5EF4-FFF2-40B4-BE49-F238E27FC236}">
                <a16:creationId xmlns:a16="http://schemas.microsoft.com/office/drawing/2014/main" id="{72D6A763-C1E4-457A-947D-7A58C8EE4016}"/>
              </a:ext>
            </a:extLst>
          </p:cNvPr>
          <p:cNvPicPr>
            <a:picLocks noChangeAspect="1"/>
          </p:cNvPicPr>
          <p:nvPr/>
        </p:nvPicPr>
        <p:blipFill>
          <a:blip r:embed="rId14"/>
          <a:stretch>
            <a:fillRect/>
          </a:stretch>
        </p:blipFill>
        <p:spPr>
          <a:xfrm>
            <a:off x="8688189" y="736306"/>
            <a:ext cx="1759929" cy="3674920"/>
          </a:xfrm>
          <a:prstGeom prst="rect">
            <a:avLst/>
          </a:prstGeom>
        </p:spPr>
      </p:pic>
      <p:pic>
        <p:nvPicPr>
          <p:cNvPr id="27" name="图片 26">
            <a:extLst>
              <a:ext uri="{FF2B5EF4-FFF2-40B4-BE49-F238E27FC236}">
                <a16:creationId xmlns:a16="http://schemas.microsoft.com/office/drawing/2014/main" id="{EDA31383-E189-4FDD-A860-B7BC0A1B2BD2}"/>
              </a:ext>
            </a:extLst>
          </p:cNvPr>
          <p:cNvPicPr>
            <a:picLocks noChangeAspect="1"/>
          </p:cNvPicPr>
          <p:nvPr/>
        </p:nvPicPr>
        <p:blipFill>
          <a:blip r:embed="rId15"/>
          <a:stretch>
            <a:fillRect/>
          </a:stretch>
        </p:blipFill>
        <p:spPr>
          <a:xfrm>
            <a:off x="3485473" y="736307"/>
            <a:ext cx="1743230" cy="3674920"/>
          </a:xfrm>
          <a:prstGeom prst="rect">
            <a:avLst/>
          </a:prstGeom>
        </p:spPr>
      </p:pic>
      <p:pic>
        <p:nvPicPr>
          <p:cNvPr id="28" name="图片 27">
            <a:extLst>
              <a:ext uri="{FF2B5EF4-FFF2-40B4-BE49-F238E27FC236}">
                <a16:creationId xmlns:a16="http://schemas.microsoft.com/office/drawing/2014/main" id="{C0963392-E9D8-4085-A71D-7EC6AC463E78}"/>
              </a:ext>
            </a:extLst>
          </p:cNvPr>
          <p:cNvPicPr>
            <a:picLocks noChangeAspect="1"/>
          </p:cNvPicPr>
          <p:nvPr/>
        </p:nvPicPr>
        <p:blipFill>
          <a:blip r:embed="rId16"/>
          <a:stretch>
            <a:fillRect/>
          </a:stretch>
        </p:blipFill>
        <p:spPr>
          <a:xfrm>
            <a:off x="5227511" y="736306"/>
            <a:ext cx="1737046" cy="3674921"/>
          </a:xfrm>
          <a:prstGeom prst="rect">
            <a:avLst/>
          </a:prstGeom>
        </p:spPr>
      </p:pic>
      <p:sp>
        <p:nvSpPr>
          <p:cNvPr id="31" name="PA_矩形 23">
            <a:extLst>
              <a:ext uri="{FF2B5EF4-FFF2-40B4-BE49-F238E27FC236}">
                <a16:creationId xmlns:a16="http://schemas.microsoft.com/office/drawing/2014/main" id="{A3F6360D-2930-471F-B93A-F234612AC3EB}"/>
              </a:ext>
            </a:extLst>
          </p:cNvPr>
          <p:cNvSpPr>
            <a:spLocks noChangeArrowheads="1"/>
          </p:cNvSpPr>
          <p:nvPr>
            <p:custDataLst>
              <p:tags r:id="rId6"/>
            </p:custDataLst>
          </p:nvPr>
        </p:nvSpPr>
        <p:spPr bwMode="auto">
          <a:xfrm>
            <a:off x="457199" y="4724968"/>
            <a:ext cx="10842171" cy="6308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PA_文本框 24">
            <a:extLst>
              <a:ext uri="{FF2B5EF4-FFF2-40B4-BE49-F238E27FC236}">
                <a16:creationId xmlns:a16="http://schemas.microsoft.com/office/drawing/2014/main" id="{06AFC672-192E-472D-A92D-21F8E4BC015D}"/>
              </a:ext>
            </a:extLst>
          </p:cNvPr>
          <p:cNvSpPr>
            <a:spLocks noChangeArrowheads="1"/>
          </p:cNvSpPr>
          <p:nvPr>
            <p:custDataLst>
              <p:tags r:id="rId7"/>
            </p:custDataLst>
          </p:nvPr>
        </p:nvSpPr>
        <p:spPr bwMode="auto">
          <a:xfrm>
            <a:off x="457199" y="4766265"/>
            <a:ext cx="11053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界面原型已经达到高保真水平，并且交互便捷有效，此为移动端部分界面展示。</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8489432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sp>
        <p:nvSpPr>
          <p:cNvPr id="31" name="PA_矩形 23">
            <a:extLst>
              <a:ext uri="{FF2B5EF4-FFF2-40B4-BE49-F238E27FC236}">
                <a16:creationId xmlns:a16="http://schemas.microsoft.com/office/drawing/2014/main" id="{A3F6360D-2930-471F-B93A-F234612AC3EB}"/>
              </a:ext>
            </a:extLst>
          </p:cNvPr>
          <p:cNvSpPr>
            <a:spLocks noChangeArrowheads="1"/>
          </p:cNvSpPr>
          <p:nvPr>
            <p:custDataLst>
              <p:tags r:id="rId6"/>
            </p:custDataLst>
          </p:nvPr>
        </p:nvSpPr>
        <p:spPr bwMode="auto">
          <a:xfrm>
            <a:off x="2323067" y="5882083"/>
            <a:ext cx="4727750" cy="630803"/>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2" name="PA_文本框 24">
            <a:extLst>
              <a:ext uri="{FF2B5EF4-FFF2-40B4-BE49-F238E27FC236}">
                <a16:creationId xmlns:a16="http://schemas.microsoft.com/office/drawing/2014/main" id="{06AFC672-192E-472D-A92D-21F8E4BC015D}"/>
              </a:ext>
            </a:extLst>
          </p:cNvPr>
          <p:cNvSpPr>
            <a:spLocks noChangeArrowheads="1"/>
          </p:cNvSpPr>
          <p:nvPr>
            <p:custDataLst>
              <p:tags r:id="rId7"/>
            </p:custDataLst>
          </p:nvPr>
        </p:nvSpPr>
        <p:spPr bwMode="auto">
          <a:xfrm>
            <a:off x="2323066" y="5923380"/>
            <a:ext cx="55466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noProof="0" dirty="0">
                <a:solidFill>
                  <a:srgbClr val="FFFFFF"/>
                </a:solidFill>
              </a:rPr>
              <a:t>此为管理员端部分界面展示。</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3" name="图片 2">
            <a:extLst>
              <a:ext uri="{FF2B5EF4-FFF2-40B4-BE49-F238E27FC236}">
                <a16:creationId xmlns:a16="http://schemas.microsoft.com/office/drawing/2014/main" id="{04CE419E-B8F6-4CBA-8148-42D5B6CC1901}"/>
              </a:ext>
            </a:extLst>
          </p:cNvPr>
          <p:cNvPicPr>
            <a:picLocks noChangeAspect="1"/>
          </p:cNvPicPr>
          <p:nvPr/>
        </p:nvPicPr>
        <p:blipFill>
          <a:blip r:embed="rId10"/>
          <a:stretch>
            <a:fillRect/>
          </a:stretch>
        </p:blipFill>
        <p:spPr>
          <a:xfrm>
            <a:off x="1" y="650897"/>
            <a:ext cx="5275906" cy="2398778"/>
          </a:xfrm>
          <a:prstGeom prst="rect">
            <a:avLst/>
          </a:prstGeom>
        </p:spPr>
      </p:pic>
      <p:pic>
        <p:nvPicPr>
          <p:cNvPr id="5" name="图片 4">
            <a:extLst>
              <a:ext uri="{FF2B5EF4-FFF2-40B4-BE49-F238E27FC236}">
                <a16:creationId xmlns:a16="http://schemas.microsoft.com/office/drawing/2014/main" id="{44B31D84-88C0-4A68-ACF5-091BE2F1B14C}"/>
              </a:ext>
            </a:extLst>
          </p:cNvPr>
          <p:cNvPicPr>
            <a:picLocks noChangeAspect="1"/>
          </p:cNvPicPr>
          <p:nvPr/>
        </p:nvPicPr>
        <p:blipFill>
          <a:blip r:embed="rId11"/>
          <a:stretch>
            <a:fillRect/>
          </a:stretch>
        </p:blipFill>
        <p:spPr>
          <a:xfrm>
            <a:off x="5405794" y="653473"/>
            <a:ext cx="5279775" cy="2398777"/>
          </a:xfrm>
          <a:prstGeom prst="rect">
            <a:avLst/>
          </a:prstGeom>
        </p:spPr>
      </p:pic>
      <p:pic>
        <p:nvPicPr>
          <p:cNvPr id="11" name="图片 10">
            <a:extLst>
              <a:ext uri="{FF2B5EF4-FFF2-40B4-BE49-F238E27FC236}">
                <a16:creationId xmlns:a16="http://schemas.microsoft.com/office/drawing/2014/main" id="{4E1E2D9F-C807-4C4D-81D6-0336325F427E}"/>
              </a:ext>
            </a:extLst>
          </p:cNvPr>
          <p:cNvPicPr>
            <a:picLocks noChangeAspect="1"/>
          </p:cNvPicPr>
          <p:nvPr/>
        </p:nvPicPr>
        <p:blipFill>
          <a:blip r:embed="rId12"/>
          <a:stretch>
            <a:fillRect/>
          </a:stretch>
        </p:blipFill>
        <p:spPr>
          <a:xfrm>
            <a:off x="-15515" y="3178789"/>
            <a:ext cx="5291422" cy="2398778"/>
          </a:xfrm>
          <a:prstGeom prst="rect">
            <a:avLst/>
          </a:prstGeom>
        </p:spPr>
      </p:pic>
      <p:pic>
        <p:nvPicPr>
          <p:cNvPr id="14" name="图片 13">
            <a:extLst>
              <a:ext uri="{FF2B5EF4-FFF2-40B4-BE49-F238E27FC236}">
                <a16:creationId xmlns:a16="http://schemas.microsoft.com/office/drawing/2014/main" id="{5F00DA6A-73D9-40D1-8C23-4FA445BB55B9}"/>
              </a:ext>
            </a:extLst>
          </p:cNvPr>
          <p:cNvPicPr>
            <a:picLocks noChangeAspect="1"/>
          </p:cNvPicPr>
          <p:nvPr/>
        </p:nvPicPr>
        <p:blipFill>
          <a:blip r:embed="rId13"/>
          <a:stretch>
            <a:fillRect/>
          </a:stretch>
        </p:blipFill>
        <p:spPr>
          <a:xfrm>
            <a:off x="5405794" y="3170088"/>
            <a:ext cx="5441466" cy="2477681"/>
          </a:xfrm>
          <a:prstGeom prst="rect">
            <a:avLst/>
          </a:prstGeom>
        </p:spPr>
      </p:pic>
    </p:spTree>
    <p:extLst>
      <p:ext uri="{BB962C8B-B14F-4D97-AF65-F5344CB8AC3E}">
        <p14:creationId xmlns:p14="http://schemas.microsoft.com/office/powerpoint/2010/main" val="17759119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65985" y="863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界面原型</a:t>
            </a:r>
          </a:p>
        </p:txBody>
      </p:sp>
      <p:pic>
        <p:nvPicPr>
          <p:cNvPr id="7" name="图片 6">
            <a:extLst>
              <a:ext uri="{FF2B5EF4-FFF2-40B4-BE49-F238E27FC236}">
                <a16:creationId xmlns:a16="http://schemas.microsoft.com/office/drawing/2014/main" id="{17A04512-26F7-4100-87E5-B847E8AC70E1}"/>
              </a:ext>
            </a:extLst>
          </p:cNvPr>
          <p:cNvPicPr>
            <a:picLocks noChangeAspect="1"/>
          </p:cNvPicPr>
          <p:nvPr/>
        </p:nvPicPr>
        <p:blipFill>
          <a:blip r:embed="rId10"/>
          <a:stretch>
            <a:fillRect/>
          </a:stretch>
        </p:blipFill>
        <p:spPr>
          <a:xfrm>
            <a:off x="154811" y="906361"/>
            <a:ext cx="3323094" cy="5234390"/>
          </a:xfrm>
          <a:prstGeom prst="rect">
            <a:avLst/>
          </a:prstGeom>
        </p:spPr>
      </p:pic>
      <p:pic>
        <p:nvPicPr>
          <p:cNvPr id="3" name="图片 2">
            <a:extLst>
              <a:ext uri="{FF2B5EF4-FFF2-40B4-BE49-F238E27FC236}">
                <a16:creationId xmlns:a16="http://schemas.microsoft.com/office/drawing/2014/main" id="{AEBE6A5B-8261-4651-BD16-502CB9B0ABEF}"/>
              </a:ext>
            </a:extLst>
          </p:cNvPr>
          <p:cNvPicPr>
            <a:picLocks noChangeAspect="1"/>
          </p:cNvPicPr>
          <p:nvPr/>
        </p:nvPicPr>
        <p:blipFill>
          <a:blip r:embed="rId11"/>
          <a:stretch>
            <a:fillRect/>
          </a:stretch>
        </p:blipFill>
        <p:spPr>
          <a:xfrm>
            <a:off x="3505311" y="936105"/>
            <a:ext cx="1355764" cy="5174901"/>
          </a:xfrm>
          <a:prstGeom prst="rect">
            <a:avLst/>
          </a:prstGeom>
        </p:spPr>
      </p:pic>
      <p:sp>
        <p:nvSpPr>
          <p:cNvPr id="10" name="PA_矩形 23">
            <a:extLst>
              <a:ext uri="{FF2B5EF4-FFF2-40B4-BE49-F238E27FC236}">
                <a16:creationId xmlns:a16="http://schemas.microsoft.com/office/drawing/2014/main" id="{8D4BEE02-FCEB-4323-8D8B-1A38D5601E0B}"/>
              </a:ext>
            </a:extLst>
          </p:cNvPr>
          <p:cNvSpPr>
            <a:spLocks noChangeArrowheads="1"/>
          </p:cNvSpPr>
          <p:nvPr>
            <p:custDataLst>
              <p:tags r:id="rId6"/>
            </p:custDataLst>
          </p:nvPr>
        </p:nvSpPr>
        <p:spPr bwMode="auto">
          <a:xfrm>
            <a:off x="7510030" y="900687"/>
            <a:ext cx="3706643" cy="346869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1" name="PA_文本框 24">
            <a:extLst>
              <a:ext uri="{FF2B5EF4-FFF2-40B4-BE49-F238E27FC236}">
                <a16:creationId xmlns:a16="http://schemas.microsoft.com/office/drawing/2014/main" id="{B3CE108A-E031-4FA4-89C7-C2A94D5B1CB9}"/>
              </a:ext>
            </a:extLst>
          </p:cNvPr>
          <p:cNvSpPr>
            <a:spLocks noChangeArrowheads="1"/>
          </p:cNvSpPr>
          <p:nvPr>
            <p:custDataLst>
              <p:tags r:id="rId7"/>
            </p:custDataLst>
          </p:nvPr>
        </p:nvSpPr>
        <p:spPr bwMode="auto">
          <a:xfrm>
            <a:off x="7690586" y="1050726"/>
            <a:ext cx="347964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教师端页面为</a:t>
            </a:r>
            <a:r>
              <a:rPr lang="en-US" altLang="zh-CN" sz="2400" dirty="0">
                <a:solidFill>
                  <a:srgbClr val="FFFFFF"/>
                </a:solidFill>
              </a:rPr>
              <a:t>61</a:t>
            </a:r>
            <a:r>
              <a:rPr lang="zh-CN" altLang="en-US" sz="2400" dirty="0">
                <a:solidFill>
                  <a:srgbClr val="FFFFFF"/>
                </a:solidFill>
              </a:rPr>
              <a:t>页，但我们使用了大量动态面板</a:t>
            </a:r>
            <a:r>
              <a:rPr lang="zh-CN" altLang="en-US" sz="2400" noProof="0" dirty="0">
                <a:solidFill>
                  <a:srgbClr val="FFFFFF"/>
                </a:solidFill>
              </a:rPr>
              <a:t>，将很多页面合在一张页面上，所以真实页面远不止</a:t>
            </a:r>
            <a:r>
              <a:rPr lang="en-US" altLang="zh-CN" sz="2400" noProof="0" dirty="0">
                <a:solidFill>
                  <a:srgbClr val="FFFFFF"/>
                </a:solidFill>
              </a:rPr>
              <a:t>61</a:t>
            </a:r>
            <a:r>
              <a:rPr lang="zh-CN" altLang="en-US" sz="2400" noProof="0" dirty="0">
                <a:solidFill>
                  <a:srgbClr val="FFFFFF"/>
                </a:solidFill>
              </a:rPr>
              <a:t>张。</a:t>
            </a:r>
            <a:endParaRPr lang="en-US" altLang="zh-CN" sz="2400" noProof="0" dirty="0">
              <a:solidFill>
                <a:srgbClr val="FFFFFF"/>
              </a:solidFill>
            </a:endParaRPr>
          </a:p>
          <a:p>
            <a:pPr lvl="0" fontAlgn="base">
              <a:lnSpc>
                <a:spcPct val="100000"/>
              </a:lnSpc>
              <a:spcBef>
                <a:spcPct val="0"/>
              </a:spcBef>
              <a:spcAft>
                <a:spcPct val="0"/>
              </a:spcAft>
              <a:buNone/>
              <a:defRPr/>
            </a:pP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管理员端显示页面为</a:t>
            </a:r>
            <a:r>
              <a:rPr kumimoji="0" lang="en-US" altLang="zh-CN"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2</a:t>
            </a: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页，但使用大量动态面板，实际页面为</a:t>
            </a:r>
            <a:r>
              <a:rPr kumimoji="0" lang="en-US" altLang="zh-CN"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20</a:t>
            </a:r>
            <a:r>
              <a:rPr kumimoji="0" lang="zh-CN" altLang="en-US" sz="2400" b="0" i="0" u="none" strike="noStrike" kern="1200" cap="none" spc="0" normalizeH="0" baseline="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页</a:t>
            </a:r>
            <a:endPar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pic>
        <p:nvPicPr>
          <p:cNvPr id="8" name="图片 7">
            <a:extLst>
              <a:ext uri="{FF2B5EF4-FFF2-40B4-BE49-F238E27FC236}">
                <a16:creationId xmlns:a16="http://schemas.microsoft.com/office/drawing/2014/main" id="{1B49BA30-E2EE-4D7D-A36B-E907BA3591AF}"/>
              </a:ext>
            </a:extLst>
          </p:cNvPr>
          <p:cNvPicPr>
            <a:picLocks noChangeAspect="1"/>
          </p:cNvPicPr>
          <p:nvPr/>
        </p:nvPicPr>
        <p:blipFill>
          <a:blip r:embed="rId12"/>
          <a:stretch>
            <a:fillRect/>
          </a:stretch>
        </p:blipFill>
        <p:spPr>
          <a:xfrm>
            <a:off x="4910995" y="936105"/>
            <a:ext cx="1446667" cy="5807274"/>
          </a:xfrm>
          <a:prstGeom prst="rect">
            <a:avLst/>
          </a:prstGeom>
        </p:spPr>
      </p:pic>
    </p:spTree>
    <p:extLst>
      <p:ext uri="{BB962C8B-B14F-4D97-AF65-F5344CB8AC3E}">
        <p14:creationId xmlns:p14="http://schemas.microsoft.com/office/powerpoint/2010/main" val="36057327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624501" y="30490"/>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团建</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3CACC9D9-34C6-43DE-A7DB-BF0096496361}"/>
              </a:ext>
            </a:extLst>
          </p:cNvPr>
          <p:cNvPicPr>
            <a:picLocks noChangeAspect="1"/>
          </p:cNvPicPr>
          <p:nvPr/>
        </p:nvPicPr>
        <p:blipFill>
          <a:blip r:embed="rId10"/>
          <a:stretch>
            <a:fillRect/>
          </a:stretch>
        </p:blipFill>
        <p:spPr>
          <a:xfrm>
            <a:off x="171450" y="697490"/>
            <a:ext cx="6016336" cy="1117520"/>
          </a:xfrm>
          <a:prstGeom prst="rect">
            <a:avLst/>
          </a:prstGeom>
        </p:spPr>
      </p:pic>
      <p:pic>
        <p:nvPicPr>
          <p:cNvPr id="5" name="图片 4">
            <a:extLst>
              <a:ext uri="{FF2B5EF4-FFF2-40B4-BE49-F238E27FC236}">
                <a16:creationId xmlns:a16="http://schemas.microsoft.com/office/drawing/2014/main" id="{FB5F8DFE-6650-4345-8B76-754FCD3BD7CC}"/>
              </a:ext>
            </a:extLst>
          </p:cNvPr>
          <p:cNvPicPr>
            <a:picLocks noChangeAspect="1"/>
          </p:cNvPicPr>
          <p:nvPr/>
        </p:nvPicPr>
        <p:blipFill>
          <a:blip r:embed="rId11"/>
          <a:stretch>
            <a:fillRect/>
          </a:stretch>
        </p:blipFill>
        <p:spPr>
          <a:xfrm>
            <a:off x="207818" y="1910770"/>
            <a:ext cx="3080248" cy="4145973"/>
          </a:xfrm>
          <a:prstGeom prst="rect">
            <a:avLst/>
          </a:prstGeom>
        </p:spPr>
      </p:pic>
      <p:pic>
        <p:nvPicPr>
          <p:cNvPr id="7" name="图片 6">
            <a:extLst>
              <a:ext uri="{FF2B5EF4-FFF2-40B4-BE49-F238E27FC236}">
                <a16:creationId xmlns:a16="http://schemas.microsoft.com/office/drawing/2014/main" id="{343FBC96-79A1-4137-8464-6CA8C8CB793B}"/>
              </a:ext>
            </a:extLst>
          </p:cNvPr>
          <p:cNvPicPr>
            <a:picLocks noChangeAspect="1"/>
          </p:cNvPicPr>
          <p:nvPr/>
        </p:nvPicPr>
        <p:blipFill>
          <a:blip r:embed="rId12"/>
          <a:stretch>
            <a:fillRect/>
          </a:stretch>
        </p:blipFill>
        <p:spPr>
          <a:xfrm>
            <a:off x="3946219" y="1910770"/>
            <a:ext cx="2989713" cy="4124966"/>
          </a:xfrm>
          <a:prstGeom prst="rect">
            <a:avLst/>
          </a:prstGeom>
        </p:spPr>
      </p:pic>
      <p:pic>
        <p:nvPicPr>
          <p:cNvPr id="9" name="图片 8">
            <a:extLst>
              <a:ext uri="{FF2B5EF4-FFF2-40B4-BE49-F238E27FC236}">
                <a16:creationId xmlns:a16="http://schemas.microsoft.com/office/drawing/2014/main" id="{21E0EF18-8CD6-4B9F-BB93-F1FF0AC9FD18}"/>
              </a:ext>
            </a:extLst>
          </p:cNvPr>
          <p:cNvPicPr>
            <a:picLocks noChangeAspect="1"/>
          </p:cNvPicPr>
          <p:nvPr/>
        </p:nvPicPr>
        <p:blipFill>
          <a:blip r:embed="rId13"/>
          <a:stretch>
            <a:fillRect/>
          </a:stretch>
        </p:blipFill>
        <p:spPr>
          <a:xfrm>
            <a:off x="7669654" y="1910770"/>
            <a:ext cx="2897939" cy="4124966"/>
          </a:xfrm>
          <a:prstGeom prst="rect">
            <a:avLst/>
          </a:prstGeom>
        </p:spPr>
      </p:pic>
      <p:sp>
        <p:nvSpPr>
          <p:cNvPr id="11" name="PA_矩形 23">
            <a:extLst>
              <a:ext uri="{FF2B5EF4-FFF2-40B4-BE49-F238E27FC236}">
                <a16:creationId xmlns:a16="http://schemas.microsoft.com/office/drawing/2014/main" id="{7DDAE37A-EEA0-4057-9945-9145F5D1EF85}"/>
              </a:ext>
            </a:extLst>
          </p:cNvPr>
          <p:cNvSpPr>
            <a:spLocks noChangeArrowheads="1"/>
          </p:cNvSpPr>
          <p:nvPr>
            <p:custDataLst>
              <p:tags r:id="rId6"/>
            </p:custDataLst>
          </p:nvPr>
        </p:nvSpPr>
        <p:spPr bwMode="auto">
          <a:xfrm>
            <a:off x="7510030" y="649549"/>
            <a:ext cx="3706643" cy="2009938"/>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PA_文本框 24">
            <a:extLst>
              <a:ext uri="{FF2B5EF4-FFF2-40B4-BE49-F238E27FC236}">
                <a16:creationId xmlns:a16="http://schemas.microsoft.com/office/drawing/2014/main" id="{0E34CA47-C085-4A65-A1E9-BFA50D3CBF76}"/>
              </a:ext>
            </a:extLst>
          </p:cNvPr>
          <p:cNvSpPr>
            <a:spLocks noChangeArrowheads="1"/>
          </p:cNvSpPr>
          <p:nvPr>
            <p:custDataLst>
              <p:tags r:id="rId7"/>
            </p:custDataLst>
          </p:nvPr>
        </p:nvSpPr>
        <p:spPr bwMode="auto">
          <a:xfrm>
            <a:off x="7690586" y="799588"/>
            <a:ext cx="347964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总体目的：促进了解、交流，增强沟通。</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在团建之后，我们增强了对其他组员的了解，更加团结。</a:t>
            </a:r>
            <a:endParaRPr kumimoji="0" lang="en-US" altLang="zh-CN"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7740756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7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832305" y="4574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项目总结报告</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27818BF0-9E17-4EB6-9652-8869B5B9AC8A}"/>
              </a:ext>
            </a:extLst>
          </p:cNvPr>
          <p:cNvPicPr>
            <a:picLocks noChangeAspect="1"/>
          </p:cNvPicPr>
          <p:nvPr/>
        </p:nvPicPr>
        <p:blipFill>
          <a:blip r:embed="rId8"/>
          <a:stretch>
            <a:fillRect/>
          </a:stretch>
        </p:blipFill>
        <p:spPr>
          <a:xfrm>
            <a:off x="505597" y="1002722"/>
            <a:ext cx="3223819" cy="4977245"/>
          </a:xfrm>
          <a:prstGeom prst="rect">
            <a:avLst/>
          </a:prstGeom>
        </p:spPr>
      </p:pic>
      <p:pic>
        <p:nvPicPr>
          <p:cNvPr id="4" name="图片 3">
            <a:extLst>
              <a:ext uri="{FF2B5EF4-FFF2-40B4-BE49-F238E27FC236}">
                <a16:creationId xmlns:a16="http://schemas.microsoft.com/office/drawing/2014/main" id="{CC132D6C-CF9E-45A5-8D46-36806BED6935}"/>
              </a:ext>
            </a:extLst>
          </p:cNvPr>
          <p:cNvPicPr>
            <a:picLocks noChangeAspect="1"/>
          </p:cNvPicPr>
          <p:nvPr/>
        </p:nvPicPr>
        <p:blipFill>
          <a:blip r:embed="rId9"/>
          <a:stretch>
            <a:fillRect/>
          </a:stretch>
        </p:blipFill>
        <p:spPr>
          <a:xfrm>
            <a:off x="5106473" y="2255894"/>
            <a:ext cx="6430071" cy="1270039"/>
          </a:xfrm>
          <a:prstGeom prst="rect">
            <a:avLst/>
          </a:prstGeom>
        </p:spPr>
      </p:pic>
    </p:spTree>
    <p:extLst>
      <p:ext uri="{BB962C8B-B14F-4D97-AF65-F5344CB8AC3E}">
        <p14:creationId xmlns:p14="http://schemas.microsoft.com/office/powerpoint/2010/main" val="4055405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61267"/>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项目总结（问题、分析、经验教训）</a:t>
            </a: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B9350D52-B959-49A4-9898-8906B06E6764}"/>
              </a:ext>
            </a:extLst>
          </p:cNvPr>
          <p:cNvGraphicFramePr>
            <a:graphicFrameLocks noGrp="1"/>
          </p:cNvGraphicFramePr>
          <p:nvPr>
            <p:extLst>
              <p:ext uri="{D42A27DB-BD31-4B8C-83A1-F6EECF244321}">
                <p14:modId xmlns:p14="http://schemas.microsoft.com/office/powerpoint/2010/main" val="1245524306"/>
              </p:ext>
            </p:extLst>
          </p:nvPr>
        </p:nvGraphicFramePr>
        <p:xfrm>
          <a:off x="147984" y="1552449"/>
          <a:ext cx="6685137" cy="3543288"/>
        </p:xfrm>
        <a:graphic>
          <a:graphicData uri="http://schemas.openxmlformats.org/drawingml/2006/table">
            <a:tbl>
              <a:tblPr firstRow="1" firstCol="1" bandRow="1">
                <a:tableStyleId>{D27102A9-8310-4765-A935-A1911B00CA55}</a:tableStyleId>
              </a:tblPr>
              <a:tblGrid>
                <a:gridCol w="3505520">
                  <a:extLst>
                    <a:ext uri="{9D8B030D-6E8A-4147-A177-3AD203B41FA5}">
                      <a16:colId xmlns:a16="http://schemas.microsoft.com/office/drawing/2014/main" val="3798176089"/>
                    </a:ext>
                  </a:extLst>
                </a:gridCol>
                <a:gridCol w="3179617">
                  <a:extLst>
                    <a:ext uri="{9D8B030D-6E8A-4147-A177-3AD203B41FA5}">
                      <a16:colId xmlns:a16="http://schemas.microsoft.com/office/drawing/2014/main" val="1870148120"/>
                    </a:ext>
                  </a:extLst>
                </a:gridCol>
              </a:tblGrid>
              <a:tr h="366711">
                <a:tc>
                  <a:txBody>
                    <a:bodyPr/>
                    <a:lstStyle/>
                    <a:p>
                      <a:pPr algn="ctr"/>
                      <a:r>
                        <a:rPr lang="zh-CN" sz="2000" kern="100">
                          <a:effectLst/>
                        </a:rPr>
                        <a:t>问题</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2000" kern="100">
                          <a:effectLst/>
                        </a:rPr>
                        <a:t>分析</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88023488"/>
                  </a:ext>
                </a:extLst>
              </a:tr>
              <a:tr h="366711">
                <a:tc>
                  <a:txBody>
                    <a:bodyPr/>
                    <a:lstStyle/>
                    <a:p>
                      <a:pPr algn="just"/>
                      <a:r>
                        <a:rPr lang="zh-CN" sz="2000" kern="100">
                          <a:effectLst/>
                        </a:rPr>
                        <a:t>获取需求阶段耗时过长</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a:effectLst/>
                        </a:rPr>
                        <a:t>没有及时找用户代表访谈获取需求</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1113878"/>
                  </a:ext>
                </a:extLst>
              </a:tr>
              <a:tr h="733422">
                <a:tc>
                  <a:txBody>
                    <a:bodyPr/>
                    <a:lstStyle/>
                    <a:p>
                      <a:pPr algn="just"/>
                      <a:r>
                        <a:rPr lang="zh-CN" sz="2000" kern="100">
                          <a:effectLst/>
                        </a:rPr>
                        <a:t>比起项目计划，实际情况有所延期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项目经理没有控制好进度，时间管理不行</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2879728"/>
                  </a:ext>
                </a:extLst>
              </a:tr>
              <a:tr h="733422">
                <a:tc>
                  <a:txBody>
                    <a:bodyPr/>
                    <a:lstStyle/>
                    <a:p>
                      <a:pPr algn="just"/>
                      <a:r>
                        <a:rPr lang="zh-CN" sz="2000" kern="100">
                          <a:effectLst/>
                        </a:rPr>
                        <a:t>组员中后期经常熬夜</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项目经理没有控制好进度，时间管理不行</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49008450"/>
                  </a:ext>
                </a:extLst>
              </a:tr>
              <a:tr h="366711">
                <a:tc>
                  <a:txBody>
                    <a:bodyPr/>
                    <a:lstStyle/>
                    <a:p>
                      <a:pPr algn="just"/>
                      <a:r>
                        <a:rPr lang="zh-CN" sz="2000" kern="100">
                          <a:effectLst/>
                        </a:rPr>
                        <a:t>需求优先级用户打分较迟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没有及时联系用户代表</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55199355"/>
                  </a:ext>
                </a:extLst>
              </a:tr>
              <a:tr h="733422">
                <a:tc>
                  <a:txBody>
                    <a:bodyPr/>
                    <a:lstStyle/>
                    <a:p>
                      <a:pPr algn="just"/>
                      <a:r>
                        <a:rPr lang="zh-CN" sz="2000" kern="100">
                          <a:effectLst/>
                        </a:rPr>
                        <a:t>部分文档质量不高</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2000" kern="100" dirty="0">
                          <a:effectLst/>
                        </a:rPr>
                        <a:t>项目经理审核不到位，缺乏自主学习能力</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04456226"/>
                  </a:ext>
                </a:extLst>
              </a:tr>
            </a:tbl>
          </a:graphicData>
        </a:graphic>
      </p:graphicFrame>
      <p:sp>
        <p:nvSpPr>
          <p:cNvPr id="11" name="PA_文本框 54">
            <a:extLst>
              <a:ext uri="{FF2B5EF4-FFF2-40B4-BE49-F238E27FC236}">
                <a16:creationId xmlns:a16="http://schemas.microsoft.com/office/drawing/2014/main" id="{EF4133BF-52E9-4C20-90B2-206BB68F08E4}"/>
              </a:ext>
            </a:extLst>
          </p:cNvPr>
          <p:cNvSpPr>
            <a:spLocks noChangeArrowheads="1"/>
          </p:cNvSpPr>
          <p:nvPr>
            <p:custDataLst>
              <p:tags r:id="rId6"/>
            </p:custDataLst>
          </p:nvPr>
        </p:nvSpPr>
        <p:spPr bwMode="auto">
          <a:xfrm>
            <a:off x="7117772" y="1105287"/>
            <a:ext cx="5074228" cy="464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3200" b="1" dirty="0">
                <a:solidFill>
                  <a:srgbClr val="F67280"/>
                </a:solidFill>
              </a:rPr>
              <a:t>经验教训</a:t>
            </a:r>
            <a:endParaRPr kumimoji="0" lang="en-US" altLang="zh-CN" sz="3200" b="1" i="0" u="none" strike="noStrike" kern="1200" cap="none" spc="0" normalizeH="0" baseline="0" noProof="0" dirty="0">
              <a:ln>
                <a:noFill/>
              </a:ln>
              <a:solidFill>
                <a:srgbClr val="F6728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1.</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多多团建，加强沟通</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2.</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项目经理加强项目控制管理，做好时间管理</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3.</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多看书和资料，增强自主学习能力</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4.</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及时约用户代表和客户，增强沟通</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5.</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注重小组会议，加强小组组员监督和互助</a:t>
            </a:r>
          </a:p>
        </p:txBody>
      </p:sp>
    </p:spTree>
    <p:extLst>
      <p:ext uri="{BB962C8B-B14F-4D97-AF65-F5344CB8AC3E}">
        <p14:creationId xmlns:p14="http://schemas.microsoft.com/office/powerpoint/2010/main" val="40854802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李晓菁</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05246" y="215243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对分配下去的任务都能快速完成，总是小组内作业完成最高效的一位，非常的负责。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01601" y="1732331"/>
            <a:ext cx="5383643" cy="536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本学期经历了一个软件产品需求分析的全部阶段，通过完成每一次里程碑的每项任务，然我对需求分析的每个活动有了深刻的理解和体会。同时几次的翻转课堂的学习，也让我更加地了解</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UML</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相关知识，对</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UML</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中各种图、各种关系有了更深层次了解。另外，通过课外学习杨老师推荐地几本书，我也大概了解一些项目管理知识，不过由于课程任务较重，具体内容还没有细看，在今后还须反复研读那些精品书目。</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从软件工程的</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3</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人组到本学期的</a:t>
            </a:r>
            <a:r>
              <a:rPr lang="en-US" altLang="zh-CN" sz="1600" dirty="0">
                <a:solidFill>
                  <a:srgbClr val="000000"/>
                </a:solidFill>
                <a:latin typeface="黑体" panose="02010609060101010101" pitchFamily="49" charset="-122"/>
                <a:ea typeface="黑体" panose="02010609060101010101" pitchFamily="49" charset="-122"/>
                <a:sym typeface="Calibri" panose="020F0502020204030204" pitchFamily="34" charset="0"/>
              </a:rPr>
              <a:t>5</a:t>
            </a:r>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人组，这无疑更加考验我们团队间的团结协作能力，我也更加认识到团队协作的重要性，好的团队协作必定事半功倍。我们组在组长的带领下，团队之间任务分工明确，因为没有组员拖沓，所以我们总能在规定时间内完成任务，完成的质量也很好。</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最后感谢杨老师愿意花大量时间来教我们知识，每次课后我们都抢着排队，希望早点轮到可以早点去吃饭，而您得看完所有排队的小组，才能有空余时间，您的敬业精神让我深深地敬佩。虽然每次的理论课、实验课都很恐怖，我们总害怕没有准备充分被扣分，但正是如此我们也花了大量时间准备，从中也收获到了不少的知识。</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8" name="PA_文本框 56">
            <a:extLst>
              <a:ext uri="{FF2B5EF4-FFF2-40B4-BE49-F238E27FC236}">
                <a16:creationId xmlns:a16="http://schemas.microsoft.com/office/drawing/2014/main" id="{3025CD96-EC8B-4425-AD4D-41B494EB972B}"/>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92.4</a:t>
            </a:r>
          </a:p>
        </p:txBody>
      </p:sp>
      <p:pic>
        <p:nvPicPr>
          <p:cNvPr id="14" name="图片 13">
            <a:extLst>
              <a:ext uri="{FF2B5EF4-FFF2-40B4-BE49-F238E27FC236}">
                <a16:creationId xmlns:a16="http://schemas.microsoft.com/office/drawing/2014/main" id="{F1FC6AAD-0988-47C9-8046-139FBF8FAC51}"/>
              </a:ext>
            </a:extLst>
          </p:cNvPr>
          <p:cNvPicPr>
            <a:picLocks noChangeAspect="1"/>
          </p:cNvPicPr>
          <p:nvPr/>
        </p:nvPicPr>
        <p:blipFill>
          <a:blip r:embed="rId15"/>
          <a:stretch>
            <a:fillRect/>
          </a:stretch>
        </p:blipFill>
        <p:spPr>
          <a:xfrm>
            <a:off x="6285244" y="2101403"/>
            <a:ext cx="5830529" cy="2232722"/>
          </a:xfrm>
          <a:prstGeom prst="rect">
            <a:avLst/>
          </a:prstGeom>
        </p:spPr>
      </p:pic>
    </p:spTree>
    <p:extLst>
      <p:ext uri="{BB962C8B-B14F-4D97-AF65-F5344CB8AC3E}">
        <p14:creationId xmlns:p14="http://schemas.microsoft.com/office/powerpoint/2010/main" val="6511020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48526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曹未</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a:t>
            </a:r>
            <a:r>
              <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a:t>
            </a: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有一定的美学功底，为我们设计了非常美观的产品界面原型，而且每次都在计划时间内完成，非常认真负责</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79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本次软件需求分析原理与实践课程中，我认识到了团队合作与沟通的重要性。在项目进行的同时，我对需求而分析的每个阶段都有了深刻的理解和体会。课外个人阅读学习方面，通过阅读杨老师推荐的几本书，大概地了解了一些项目管理的知识，在之后的学习和生活中我也会进行更加深入的了解。</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在这次的项目中，我收获了很多经验和技能。最后，非常感谢杨枨老师的教导。</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3FBC9FEE-963D-4C29-B6A4-B2EFE6127A40}"/>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91.1</a:t>
            </a:r>
          </a:p>
        </p:txBody>
      </p:sp>
      <p:pic>
        <p:nvPicPr>
          <p:cNvPr id="5" name="图片 4">
            <a:extLst>
              <a:ext uri="{FF2B5EF4-FFF2-40B4-BE49-F238E27FC236}">
                <a16:creationId xmlns:a16="http://schemas.microsoft.com/office/drawing/2014/main" id="{77D250DA-572C-49A5-B71F-AA73A5EF00E5}"/>
              </a:ext>
            </a:extLst>
          </p:cNvPr>
          <p:cNvPicPr>
            <a:picLocks noChangeAspect="1"/>
          </p:cNvPicPr>
          <p:nvPr/>
        </p:nvPicPr>
        <p:blipFill>
          <a:blip r:embed="rId15"/>
          <a:stretch>
            <a:fillRect/>
          </a:stretch>
        </p:blipFill>
        <p:spPr>
          <a:xfrm>
            <a:off x="6223818" y="1855181"/>
            <a:ext cx="6051755" cy="2390817"/>
          </a:xfrm>
          <a:prstGeom prst="rect">
            <a:avLst/>
          </a:prstGeom>
        </p:spPr>
      </p:pic>
    </p:spTree>
    <p:extLst>
      <p:ext uri="{BB962C8B-B14F-4D97-AF65-F5344CB8AC3E}">
        <p14:creationId xmlns:p14="http://schemas.microsoft.com/office/powerpoint/2010/main" val="38670380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6867" name="PA_矩形 1">
            <a:extLst>
              <a:ext uri="{FF2B5EF4-FFF2-40B4-BE49-F238E27FC236}">
                <a16:creationId xmlns:a16="http://schemas.microsoft.com/office/drawing/2014/main" id="{5344FA78-E004-49DC-ADC6-AAD3651ABC02}"/>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8" name="PA_矩形 2">
            <a:extLst>
              <a:ext uri="{FF2B5EF4-FFF2-40B4-BE49-F238E27FC236}">
                <a16:creationId xmlns:a16="http://schemas.microsoft.com/office/drawing/2014/main" id="{FD076AD9-E9F9-4F7D-B8C1-26CBA3DAE4E1}"/>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69" name="PA_矩形 3">
            <a:extLst>
              <a:ext uri="{FF2B5EF4-FFF2-40B4-BE49-F238E27FC236}">
                <a16:creationId xmlns:a16="http://schemas.microsoft.com/office/drawing/2014/main" id="{6ECF38B8-39D1-419B-B744-B59FFE49D345}"/>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6870" name="PA_矩形 4">
            <a:extLst>
              <a:ext uri="{FF2B5EF4-FFF2-40B4-BE49-F238E27FC236}">
                <a16:creationId xmlns:a16="http://schemas.microsoft.com/office/drawing/2014/main" id="{65B2AFA4-DE88-46DC-9781-E515DD9FA198}"/>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1" name="PA_矩形 9">
            <a:extLst>
              <a:ext uri="{FF2B5EF4-FFF2-40B4-BE49-F238E27FC236}">
                <a16:creationId xmlns:a16="http://schemas.microsoft.com/office/drawing/2014/main" id="{C9653FA0-E910-4450-AD5A-8C628F1148FB}"/>
              </a:ext>
            </a:extLst>
          </p:cNvPr>
          <p:cNvSpPr>
            <a:spLocks noChangeArrowheads="1"/>
          </p:cNvSpPr>
          <p:nvPr>
            <p:custDataLst>
              <p:tags r:id="rId5"/>
            </p:custDataLst>
          </p:nvPr>
        </p:nvSpPr>
        <p:spPr bwMode="auto">
          <a:xfrm>
            <a:off x="3368224"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会议纪要</a:t>
            </a:r>
          </a:p>
        </p:txBody>
      </p:sp>
      <p:pic>
        <p:nvPicPr>
          <p:cNvPr id="3" name="图片 2">
            <a:extLst>
              <a:ext uri="{FF2B5EF4-FFF2-40B4-BE49-F238E27FC236}">
                <a16:creationId xmlns:a16="http://schemas.microsoft.com/office/drawing/2014/main" id="{E560A7F4-12DF-4FD7-AB2B-D4AC974BCD68}"/>
              </a:ext>
            </a:extLst>
          </p:cNvPr>
          <p:cNvPicPr>
            <a:picLocks noChangeAspect="1"/>
          </p:cNvPicPr>
          <p:nvPr/>
        </p:nvPicPr>
        <p:blipFill>
          <a:blip r:embed="rId9"/>
          <a:stretch>
            <a:fillRect/>
          </a:stretch>
        </p:blipFill>
        <p:spPr>
          <a:xfrm>
            <a:off x="317479" y="658167"/>
            <a:ext cx="3542762" cy="6199833"/>
          </a:xfrm>
          <a:prstGeom prst="rect">
            <a:avLst/>
          </a:prstGeom>
        </p:spPr>
      </p:pic>
      <p:pic>
        <p:nvPicPr>
          <p:cNvPr id="5" name="图片 4">
            <a:extLst>
              <a:ext uri="{FF2B5EF4-FFF2-40B4-BE49-F238E27FC236}">
                <a16:creationId xmlns:a16="http://schemas.microsoft.com/office/drawing/2014/main" id="{1C1F670C-7A8C-4564-AAB3-B0175AC7201E}"/>
              </a:ext>
            </a:extLst>
          </p:cNvPr>
          <p:cNvPicPr>
            <a:picLocks noChangeAspect="1"/>
          </p:cNvPicPr>
          <p:nvPr/>
        </p:nvPicPr>
        <p:blipFill>
          <a:blip r:embed="rId10"/>
          <a:stretch>
            <a:fillRect/>
          </a:stretch>
        </p:blipFill>
        <p:spPr>
          <a:xfrm>
            <a:off x="6422864" y="929471"/>
            <a:ext cx="4373635" cy="5461279"/>
          </a:xfrm>
          <a:prstGeom prst="rect">
            <a:avLst/>
          </a:prstGeom>
        </p:spPr>
      </p:pic>
      <p:sp>
        <p:nvSpPr>
          <p:cNvPr id="9" name="PA_矩形 13">
            <a:extLst>
              <a:ext uri="{FF2B5EF4-FFF2-40B4-BE49-F238E27FC236}">
                <a16:creationId xmlns:a16="http://schemas.microsoft.com/office/drawing/2014/main" id="{62C447D1-0AF1-4058-962F-BE2B4B858D03}"/>
              </a:ext>
            </a:extLst>
          </p:cNvPr>
          <p:cNvSpPr>
            <a:spLocks noChangeArrowheads="1"/>
          </p:cNvSpPr>
          <p:nvPr>
            <p:custDataLst>
              <p:tags r:id="rId6"/>
            </p:custDataLst>
          </p:nvPr>
        </p:nvSpPr>
        <p:spPr bwMode="auto">
          <a:xfrm>
            <a:off x="4253829" y="1213585"/>
            <a:ext cx="1925884" cy="170348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fontAlgn="base">
              <a:lnSpc>
                <a:spcPct val="100000"/>
              </a:lnSpc>
              <a:spcBef>
                <a:spcPct val="0"/>
              </a:spcBef>
              <a:spcAft>
                <a:spcPct val="0"/>
              </a:spcAft>
              <a:buNone/>
              <a:defRPr/>
            </a:pPr>
            <a:r>
              <a:rPr lang="zh-CN" altLang="en-US" sz="1800" dirty="0">
                <a:solidFill>
                  <a:srgbClr val="FFFFFF"/>
                </a:solidFill>
                <a:latin typeface="宋体" panose="02010600030101010101" pitchFamily="2" charset="-122"/>
                <a:sym typeface="宋体" panose="02010600030101010101" pitchFamily="2" charset="-122"/>
              </a:rPr>
              <a:t>每周平均两次会议，并都有会议纪要、录音，并且都会及时上传至配置管理工具</a:t>
            </a: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355446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豆欣童</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对项目认真负责，不仅和曹未同学合力完成了我们的界面原型，而且还会熟练的使用我们的需求管理工具，从需求导入到生成跟踪矩阵独立完成，非常认真负责。</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endParaRP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4941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algn="just"/>
            <a:r>
              <a:rPr lang="zh-CN" altLang="zh-CN" sz="1600" dirty="0">
                <a:solidFill>
                  <a:srgbClr val="000000"/>
                </a:solidFill>
                <a:latin typeface="黑体" panose="02010609060101010101" pitchFamily="49" charset="-122"/>
                <a:ea typeface="黑体" panose="02010609060101010101" pitchFamily="49" charset="-122"/>
              </a:rPr>
              <a:t>本次软件需求分析原理与实践课程，让我深刻地体会到了项目计划在项目中的重要性。在本次项目中，由于老师很早就公开了项目里程碑，我们根据里程碑设计了甘特图，并按照甘特图有序地进行项目工作。这给了我很大的启发，充分细致的甘特图让我们可以把握项目进度，在进度不足的时候能够及时的发现。</a:t>
            </a:r>
          </a:p>
          <a:p>
            <a:pPr algn="just"/>
            <a:r>
              <a:rPr lang="zh-CN" altLang="zh-CN" sz="1600" dirty="0">
                <a:solidFill>
                  <a:srgbClr val="000000"/>
                </a:solidFill>
                <a:latin typeface="黑体" panose="02010609060101010101" pitchFamily="49" charset="-122"/>
                <a:ea typeface="黑体" panose="02010609060101010101" pitchFamily="49" charset="-122"/>
              </a:rPr>
              <a:t>与此同时，我也充分意识到了团队合作的重要性。我们小组的组长非常负责，她负责绘制甘特图，为我们合理平均地安排任务，同时也会考虑到我们的个人的喜好和擅长来分配工作。我们的其他组员也很友好，组员之间的沟通非常顺利，没有出现争吵和不愉快的情况。这是一次非常顺利的合作。</a:t>
            </a:r>
          </a:p>
          <a:p>
            <a:pPr algn="just"/>
            <a:r>
              <a:rPr lang="zh-CN" altLang="zh-CN" sz="1600" dirty="0">
                <a:solidFill>
                  <a:srgbClr val="000000"/>
                </a:solidFill>
                <a:latin typeface="黑体" panose="02010609060101010101" pitchFamily="49" charset="-122"/>
                <a:ea typeface="黑体" panose="02010609060101010101" pitchFamily="49" charset="-122"/>
              </a:rPr>
              <a:t>最后，也非常感谢杨枨老师的教导。虽然杨枨老师的项目要求比较严格和细致，但是这份严格也是为了我们。不管我们之后是否会参加相关的工作，这次的项目都是一次宝贵的经历。</a:t>
            </a:r>
          </a:p>
          <a:p>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CA979AE3-646E-4AC4-AE23-C5C91A8E3720}"/>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91.3</a:t>
            </a:r>
          </a:p>
        </p:txBody>
      </p:sp>
      <p:pic>
        <p:nvPicPr>
          <p:cNvPr id="5" name="图片 4">
            <a:extLst>
              <a:ext uri="{FF2B5EF4-FFF2-40B4-BE49-F238E27FC236}">
                <a16:creationId xmlns:a16="http://schemas.microsoft.com/office/drawing/2014/main" id="{00277AB1-B83D-4972-9A2D-8E0D0ACA41F3}"/>
              </a:ext>
            </a:extLst>
          </p:cNvPr>
          <p:cNvPicPr>
            <a:picLocks noChangeAspect="1"/>
          </p:cNvPicPr>
          <p:nvPr/>
        </p:nvPicPr>
        <p:blipFill>
          <a:blip r:embed="rId15"/>
          <a:stretch>
            <a:fillRect/>
          </a:stretch>
        </p:blipFill>
        <p:spPr>
          <a:xfrm>
            <a:off x="6285245" y="1917467"/>
            <a:ext cx="5842536" cy="2323076"/>
          </a:xfrm>
          <a:prstGeom prst="rect">
            <a:avLst/>
          </a:prstGeom>
        </p:spPr>
      </p:pic>
    </p:spTree>
    <p:extLst>
      <p:ext uri="{BB962C8B-B14F-4D97-AF65-F5344CB8AC3E}">
        <p14:creationId xmlns:p14="http://schemas.microsoft.com/office/powerpoint/2010/main" val="34766682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王心怡</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对项目认真负责，总能不动声色的完成任务，完成质量比较高，而且大部分会议纪要都是王同学负责，非常认真。</a:t>
            </a: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705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本学期杨老师的课程还是一样让人心跳加速。小组人数的上升代表着更难、更多的课程任务，小组成员团结、勤劳、勤恳，最终还是完成了课程任务。</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在没上这门课之前不知道需求的重要性，现在明白了需求的确认和变更会影响整个软件项目，而且从事需求获取、管理相关工作的人们有着非常科学的工作手段和方法。</a:t>
            </a: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谢谢，以上。</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6" name="PA_文本框 56">
            <a:extLst>
              <a:ext uri="{FF2B5EF4-FFF2-40B4-BE49-F238E27FC236}">
                <a16:creationId xmlns:a16="http://schemas.microsoft.com/office/drawing/2014/main" id="{AE05847B-C68E-436E-8F0D-5499B7982BE7}"/>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91.4</a:t>
            </a:r>
          </a:p>
        </p:txBody>
      </p:sp>
      <p:pic>
        <p:nvPicPr>
          <p:cNvPr id="5" name="图片 4">
            <a:extLst>
              <a:ext uri="{FF2B5EF4-FFF2-40B4-BE49-F238E27FC236}">
                <a16:creationId xmlns:a16="http://schemas.microsoft.com/office/drawing/2014/main" id="{62B33B14-089C-4782-A7FC-9F6BA9C5E11E}"/>
              </a:ext>
            </a:extLst>
          </p:cNvPr>
          <p:cNvPicPr>
            <a:picLocks noChangeAspect="1"/>
          </p:cNvPicPr>
          <p:nvPr/>
        </p:nvPicPr>
        <p:blipFill>
          <a:blip r:embed="rId15"/>
          <a:stretch>
            <a:fillRect/>
          </a:stretch>
        </p:blipFill>
        <p:spPr>
          <a:xfrm>
            <a:off x="6228735" y="1763446"/>
            <a:ext cx="6032090" cy="2418606"/>
          </a:xfrm>
          <a:prstGeom prst="rect">
            <a:avLst/>
          </a:prstGeom>
        </p:spPr>
      </p:pic>
    </p:spTree>
    <p:extLst>
      <p:ext uri="{BB962C8B-B14F-4D97-AF65-F5344CB8AC3E}">
        <p14:creationId xmlns:p14="http://schemas.microsoft.com/office/powerpoint/2010/main" val="38534330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1530350" y="304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组长评价与个人小结</a:t>
            </a:r>
            <a:r>
              <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邵美芝</a:t>
            </a:r>
          </a:p>
        </p:txBody>
      </p:sp>
      <p:sp>
        <p:nvSpPr>
          <p:cNvPr id="7" name="PA_椭圆 51">
            <a:extLst>
              <a:ext uri="{FF2B5EF4-FFF2-40B4-BE49-F238E27FC236}">
                <a16:creationId xmlns:a16="http://schemas.microsoft.com/office/drawing/2014/main" id="{5CB49D92-F92B-4A8C-AD78-77C152FD1214}"/>
              </a:ext>
            </a:extLst>
          </p:cNvPr>
          <p:cNvSpPr>
            <a:spLocks noChangeArrowheads="1"/>
          </p:cNvSpPr>
          <p:nvPr>
            <p:custDataLst>
              <p:tags r:id="rId6"/>
            </p:custDataLst>
          </p:nvPr>
        </p:nvSpPr>
        <p:spPr bwMode="auto">
          <a:xfrm>
            <a:off x="305247" y="925399"/>
            <a:ext cx="447675" cy="44767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 name="PA_椭圆 52">
            <a:extLst>
              <a:ext uri="{FF2B5EF4-FFF2-40B4-BE49-F238E27FC236}">
                <a16:creationId xmlns:a16="http://schemas.microsoft.com/office/drawing/2014/main" id="{656AF9A1-59EA-44CA-BD5B-FE35269C3FC1}"/>
              </a:ext>
            </a:extLst>
          </p:cNvPr>
          <p:cNvSpPr>
            <a:spLocks noChangeArrowheads="1"/>
          </p:cNvSpPr>
          <p:nvPr>
            <p:custDataLst>
              <p:tags r:id="rId7"/>
            </p:custDataLst>
          </p:nvPr>
        </p:nvSpPr>
        <p:spPr bwMode="auto">
          <a:xfrm>
            <a:off x="350464" y="2273015"/>
            <a:ext cx="447675" cy="447675"/>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9" name="PA_椭圆 53">
            <a:extLst>
              <a:ext uri="{FF2B5EF4-FFF2-40B4-BE49-F238E27FC236}">
                <a16:creationId xmlns:a16="http://schemas.microsoft.com/office/drawing/2014/main" id="{B1C60277-4D84-4326-A942-908F1B796376}"/>
              </a:ext>
            </a:extLst>
          </p:cNvPr>
          <p:cNvSpPr>
            <a:spLocks noChangeArrowheads="1"/>
          </p:cNvSpPr>
          <p:nvPr>
            <p:custDataLst>
              <p:tags r:id="rId8"/>
            </p:custDataLst>
          </p:nvPr>
        </p:nvSpPr>
        <p:spPr bwMode="auto">
          <a:xfrm>
            <a:off x="6980103" y="995853"/>
            <a:ext cx="447675" cy="447675"/>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54">
            <a:extLst>
              <a:ext uri="{FF2B5EF4-FFF2-40B4-BE49-F238E27FC236}">
                <a16:creationId xmlns:a16="http://schemas.microsoft.com/office/drawing/2014/main" id="{8952D9CB-84B2-4FD0-B819-5165CB444A79}"/>
              </a:ext>
            </a:extLst>
          </p:cNvPr>
          <p:cNvSpPr>
            <a:spLocks noChangeArrowheads="1"/>
          </p:cNvSpPr>
          <p:nvPr>
            <p:custDataLst>
              <p:tags r:id="rId9"/>
            </p:custDataLst>
          </p:nvPr>
        </p:nvSpPr>
        <p:spPr bwMode="auto">
          <a:xfrm>
            <a:off x="914401" y="674087"/>
            <a:ext cx="5370844"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F67280"/>
                </a:solidFill>
              </a:rPr>
              <a:t>项目总结</a:t>
            </a:r>
            <a:r>
              <a:rPr lang="en-US" altLang="zh-CN" b="1" dirty="0">
                <a:solidFill>
                  <a:srgbClr val="F67280"/>
                </a:solidFill>
              </a:rPr>
              <a:t>——</a:t>
            </a:r>
            <a:r>
              <a:rPr lang="zh-CN" altLang="en-US" b="1" dirty="0">
                <a:solidFill>
                  <a:srgbClr val="F67280"/>
                </a:solidFill>
              </a:rPr>
              <a:t>组长评价</a:t>
            </a:r>
            <a:endParaRPr lang="en-US" altLang="zh-CN" b="1" dirty="0">
              <a:solidFill>
                <a:srgbClr val="F67280"/>
              </a:solidFill>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Calibri" panose="020F0502020204030204" pitchFamily="34" charset="0"/>
              </a:rPr>
              <a:t>作为项目经理在项目中负责大局掌控和相关文档的审核，但是由于第一次当，进度的把控和文档质量的把控不太好，有待改进。</a:t>
            </a:r>
          </a:p>
        </p:txBody>
      </p:sp>
      <p:sp>
        <p:nvSpPr>
          <p:cNvPr id="11" name="PA_文本框 55">
            <a:extLst>
              <a:ext uri="{FF2B5EF4-FFF2-40B4-BE49-F238E27FC236}">
                <a16:creationId xmlns:a16="http://schemas.microsoft.com/office/drawing/2014/main" id="{7E150722-1501-45ED-8728-3915FAD11B7B}"/>
              </a:ext>
            </a:extLst>
          </p:cNvPr>
          <p:cNvSpPr>
            <a:spLocks noChangeArrowheads="1"/>
          </p:cNvSpPr>
          <p:nvPr>
            <p:custDataLst>
              <p:tags r:id="rId10"/>
            </p:custDataLst>
          </p:nvPr>
        </p:nvSpPr>
        <p:spPr bwMode="auto">
          <a:xfrm>
            <a:off x="914400" y="2219677"/>
            <a:ext cx="5383643" cy="2424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rPr>
              <a:t>组员个人小结</a:t>
            </a:r>
            <a:endParaRPr kumimoji="0" lang="en-US" altLang="zh-CN" sz="2800" b="1" i="0" u="none" strike="noStrike" kern="1200" cap="none" spc="0" normalizeH="0" baseline="0" noProof="0" dirty="0">
              <a:ln>
                <a:noFill/>
              </a:ln>
              <a:solidFill>
                <a:srgbClr val="C06C84"/>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r>
              <a:rPr lang="zh-CN" altLang="en-US" sz="1600" dirty="0">
                <a:solidFill>
                  <a:srgbClr val="000000"/>
                </a:solidFill>
                <a:latin typeface="黑体" panose="02010609060101010101" pitchFamily="49" charset="-122"/>
                <a:ea typeface="黑体" panose="02010609060101010101" pitchFamily="49" charset="-122"/>
                <a:sym typeface="Calibri" panose="020F0502020204030204" pitchFamily="34" charset="0"/>
              </a:rPr>
              <a:t>本学期也是第一次承担了组长的工作，并且充当“项目经理”管理整个团队的工作进展，这让我意识到项目经理不仅要了解项目进程的每一个细节，而且也要考虑到团队合作高效性，团队风险等诸多因素。这样的实际开发经验对我是难得也是可贵的，让我进一步了解到自己的能力，也让我在团队合作中对组员们也有了更深的了解，虽然在团队合作中有很多问题，但是我们也意识到只要所有组员共同努力，都是可以克服的。</a:t>
            </a:r>
            <a:endParaRPr kumimoji="0" lang="en-US" altLang="zh-CN" sz="16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15" name="PA_文本框 56">
            <a:extLst>
              <a:ext uri="{FF2B5EF4-FFF2-40B4-BE49-F238E27FC236}">
                <a16:creationId xmlns:a16="http://schemas.microsoft.com/office/drawing/2014/main" id="{8F11E30D-5388-453D-ABAD-2237825F735B}"/>
              </a:ext>
            </a:extLst>
          </p:cNvPr>
          <p:cNvSpPr>
            <a:spLocks noChangeArrowheads="1"/>
          </p:cNvSpPr>
          <p:nvPr>
            <p:custDataLst>
              <p:tags r:id="rId11"/>
            </p:custDataLst>
          </p:nvPr>
        </p:nvSpPr>
        <p:spPr bwMode="auto">
          <a:xfrm>
            <a:off x="7546312" y="828573"/>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绩效评分表</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
        <p:nvSpPr>
          <p:cNvPr id="14" name="PA_文本框 56">
            <a:extLst>
              <a:ext uri="{FF2B5EF4-FFF2-40B4-BE49-F238E27FC236}">
                <a16:creationId xmlns:a16="http://schemas.microsoft.com/office/drawing/2014/main" id="{A1924503-C5F5-453D-9DF8-76813BFF1FD5}"/>
              </a:ext>
            </a:extLst>
          </p:cNvPr>
          <p:cNvSpPr>
            <a:spLocks noChangeArrowheads="1"/>
          </p:cNvSpPr>
          <p:nvPr>
            <p:custDataLst>
              <p:tags r:id="rId12"/>
            </p:custDataLst>
          </p:nvPr>
        </p:nvSpPr>
        <p:spPr bwMode="auto">
          <a:xfrm>
            <a:off x="7688879" y="4629583"/>
            <a:ext cx="1911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总分：</a:t>
            </a:r>
            <a:r>
              <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rPr>
              <a:t>94.2</a:t>
            </a:r>
          </a:p>
        </p:txBody>
      </p:sp>
      <p:pic>
        <p:nvPicPr>
          <p:cNvPr id="5" name="图片 4">
            <a:extLst>
              <a:ext uri="{FF2B5EF4-FFF2-40B4-BE49-F238E27FC236}">
                <a16:creationId xmlns:a16="http://schemas.microsoft.com/office/drawing/2014/main" id="{3C28D017-7520-44FA-8CD5-066827392B9A}"/>
              </a:ext>
            </a:extLst>
          </p:cNvPr>
          <p:cNvPicPr>
            <a:picLocks noChangeAspect="1"/>
          </p:cNvPicPr>
          <p:nvPr/>
        </p:nvPicPr>
        <p:blipFill>
          <a:blip r:embed="rId15"/>
          <a:stretch>
            <a:fillRect/>
          </a:stretch>
        </p:blipFill>
        <p:spPr>
          <a:xfrm>
            <a:off x="6254062" y="1935971"/>
            <a:ext cx="5864196" cy="2325094"/>
          </a:xfrm>
          <a:prstGeom prst="rect">
            <a:avLst/>
          </a:prstGeom>
        </p:spPr>
      </p:pic>
    </p:spTree>
    <p:extLst>
      <p:ext uri="{BB962C8B-B14F-4D97-AF65-F5344CB8AC3E}">
        <p14:creationId xmlns:p14="http://schemas.microsoft.com/office/powerpoint/2010/main" val="12274498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组员绩效排序</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15633E60-87B3-49AE-B10F-92B3639F25B9}"/>
              </a:ext>
            </a:extLst>
          </p:cNvPr>
          <p:cNvPicPr>
            <a:picLocks noChangeAspect="1"/>
          </p:cNvPicPr>
          <p:nvPr/>
        </p:nvPicPr>
        <p:blipFill>
          <a:blip r:embed="rId9"/>
          <a:stretch>
            <a:fillRect/>
          </a:stretch>
        </p:blipFill>
        <p:spPr>
          <a:xfrm>
            <a:off x="358877" y="2038914"/>
            <a:ext cx="10807700" cy="4577755"/>
          </a:xfrm>
          <a:prstGeom prst="rect">
            <a:avLst/>
          </a:prstGeom>
        </p:spPr>
      </p:pic>
      <p:sp>
        <p:nvSpPr>
          <p:cNvPr id="9" name="PA_文本框 56">
            <a:extLst>
              <a:ext uri="{FF2B5EF4-FFF2-40B4-BE49-F238E27FC236}">
                <a16:creationId xmlns:a16="http://schemas.microsoft.com/office/drawing/2014/main" id="{807EA042-6A3E-4727-BEFE-886F89D6DC4C}"/>
              </a:ext>
            </a:extLst>
          </p:cNvPr>
          <p:cNvSpPr>
            <a:spLocks noChangeArrowheads="1"/>
          </p:cNvSpPr>
          <p:nvPr>
            <p:custDataLst>
              <p:tags r:id="rId6"/>
            </p:custDataLst>
          </p:nvPr>
        </p:nvSpPr>
        <p:spPr bwMode="auto">
          <a:xfrm>
            <a:off x="457200" y="1049947"/>
            <a:ext cx="109953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6C5B7B"/>
                </a:solidFill>
              </a:rPr>
              <a:t>邵美芝：</a:t>
            </a:r>
            <a:r>
              <a:rPr lang="en-US" altLang="zh-CN" b="1" dirty="0">
                <a:solidFill>
                  <a:srgbClr val="6C5B7B"/>
                </a:solidFill>
              </a:rPr>
              <a:t>94.2  </a:t>
            </a:r>
            <a:r>
              <a:rPr lang="zh-CN" altLang="en-US" b="1" dirty="0">
                <a:solidFill>
                  <a:srgbClr val="6C5B7B"/>
                </a:solidFill>
              </a:rPr>
              <a:t>李晓菁：</a:t>
            </a:r>
            <a:r>
              <a:rPr lang="en-US" altLang="zh-CN" b="1" dirty="0">
                <a:solidFill>
                  <a:srgbClr val="6C5B7B"/>
                </a:solidFill>
              </a:rPr>
              <a:t>92.4  </a:t>
            </a:r>
            <a:r>
              <a:rPr lang="zh-CN" altLang="en-US" b="1" dirty="0">
                <a:solidFill>
                  <a:srgbClr val="6C5B7B"/>
                </a:solidFill>
              </a:rPr>
              <a:t>王心怡：</a:t>
            </a:r>
            <a:r>
              <a:rPr lang="en-US" altLang="zh-CN" b="1" dirty="0">
                <a:solidFill>
                  <a:srgbClr val="6C5B7B"/>
                </a:solidFill>
              </a:rPr>
              <a:t>91.4  </a:t>
            </a:r>
            <a:r>
              <a:rPr lang="zh-CN" altLang="en-US" b="1" dirty="0">
                <a:solidFill>
                  <a:srgbClr val="6C5B7B"/>
                </a:solidFill>
              </a:rPr>
              <a:t>豆欣童：</a:t>
            </a:r>
            <a:r>
              <a:rPr lang="en-US" altLang="zh-CN" b="1" dirty="0">
                <a:solidFill>
                  <a:srgbClr val="6C5B7B"/>
                </a:solidFill>
              </a:rPr>
              <a:t>91.3   </a:t>
            </a:r>
            <a:r>
              <a:rPr lang="zh-CN" altLang="en-US" b="1" dirty="0">
                <a:solidFill>
                  <a:srgbClr val="6C5B7B"/>
                </a:solidFill>
              </a:rPr>
              <a:t>曹未：</a:t>
            </a:r>
            <a:r>
              <a:rPr lang="en-US" altLang="zh-CN" b="1" dirty="0">
                <a:solidFill>
                  <a:srgbClr val="6C5B7B"/>
                </a:solidFill>
              </a:rPr>
              <a:t>91.1</a:t>
            </a:r>
            <a:endParaRPr kumimoji="0" lang="en-US" altLang="zh-CN" sz="2800" b="1" i="0" u="none" strike="noStrike" kern="1200" cap="none" spc="0" normalizeH="0" baseline="0" noProof="0" dirty="0">
              <a:ln>
                <a:noFill/>
              </a:ln>
              <a:solidFill>
                <a:srgbClr val="6C5B7B"/>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p:txBody>
      </p:sp>
    </p:spTree>
    <p:extLst>
      <p:ext uri="{BB962C8B-B14F-4D97-AF65-F5344CB8AC3E}">
        <p14:creationId xmlns:p14="http://schemas.microsoft.com/office/powerpoint/2010/main" val="24172898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073341"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需求挑战</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sp>
        <p:nvSpPr>
          <p:cNvPr id="8" name="文本框 7">
            <a:extLst>
              <a:ext uri="{FF2B5EF4-FFF2-40B4-BE49-F238E27FC236}">
                <a16:creationId xmlns:a16="http://schemas.microsoft.com/office/drawing/2014/main" id="{6B3A8E58-850D-428A-9D35-6B169663B4EE}"/>
              </a:ext>
            </a:extLst>
          </p:cNvPr>
          <p:cNvSpPr txBox="1"/>
          <p:nvPr/>
        </p:nvSpPr>
        <p:spPr>
          <a:xfrm>
            <a:off x="255841" y="812299"/>
            <a:ext cx="8441871" cy="954107"/>
          </a:xfrm>
          <a:prstGeom prst="rect">
            <a:avLst/>
          </a:prstGeom>
          <a:noFill/>
        </p:spPr>
        <p:txBody>
          <a:bodyPr wrap="square">
            <a:spAutoFit/>
          </a:bodyPr>
          <a:lstStyle/>
          <a:p>
            <a:r>
              <a:rPr lang="zh-CN" altLang="en-US" sz="2800" b="1" dirty="0">
                <a:solidFill>
                  <a:srgbClr val="6C5B7B"/>
                </a:solidFill>
                <a:latin typeface="Calibri" panose="020F0502020204030204" pitchFamily="34" charset="0"/>
                <a:ea typeface="宋体" panose="02010600030101010101" pitchFamily="2" charset="-122"/>
                <a:sym typeface="Calibri" panose="020F0502020204030204" pitchFamily="34" charset="0"/>
              </a:rPr>
              <a:t>现在通知你们小组，在接下来的三个月中完成教师提出的移动课堂助理的需求，怎么做？</a:t>
            </a:r>
          </a:p>
        </p:txBody>
      </p:sp>
      <p:sp>
        <p:nvSpPr>
          <p:cNvPr id="10" name="文本框 9">
            <a:extLst>
              <a:ext uri="{FF2B5EF4-FFF2-40B4-BE49-F238E27FC236}">
                <a16:creationId xmlns:a16="http://schemas.microsoft.com/office/drawing/2014/main" id="{C3C32BA0-769F-462A-82F1-9E20D9A855D7}"/>
              </a:ext>
            </a:extLst>
          </p:cNvPr>
          <p:cNvSpPr txBox="1"/>
          <p:nvPr/>
        </p:nvSpPr>
        <p:spPr>
          <a:xfrm>
            <a:off x="457200" y="2540615"/>
            <a:ext cx="10018207" cy="2677656"/>
          </a:xfrm>
          <a:prstGeom prst="rect">
            <a:avLst/>
          </a:prstGeom>
          <a:noFill/>
        </p:spPr>
        <p:txBody>
          <a:bodyPr wrap="square">
            <a:spAutoFit/>
          </a:bodyPr>
          <a:lstStyle/>
          <a:p>
            <a:r>
              <a:rPr lang="zh-CN" altLang="en-US" sz="2400" dirty="0">
                <a:solidFill>
                  <a:srgbClr val="000000"/>
                </a:solidFill>
                <a:latin typeface="黑体" panose="02010609060101010101" pitchFamily="49" charset="-122"/>
                <a:ea typeface="黑体" panose="02010609060101010101" pitchFamily="49" charset="-122"/>
                <a:sym typeface="Calibri" panose="020F0502020204030204" pitchFamily="34" charset="0"/>
              </a:rPr>
              <a:t>根据已有经验，我们大致的思路方向依旧是将项目规划为五个阶段。</a:t>
            </a:r>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r>
              <a:rPr lang="zh-CN" altLang="en-US" sz="2400" dirty="0">
                <a:solidFill>
                  <a:srgbClr val="000000"/>
                </a:solidFill>
                <a:latin typeface="黑体" panose="02010609060101010101" pitchFamily="49" charset="-122"/>
                <a:ea typeface="黑体" panose="02010609060101010101" pitchFamily="49" charset="-122"/>
                <a:sym typeface="Calibri" panose="020F0502020204030204" pitchFamily="34" charset="0"/>
              </a:rPr>
              <a:t>在最开始即项目启动阶段我们会先召开小组会议，确定一些基本的标准文档，配置管理工具之类</a:t>
            </a:r>
            <a:endParaRPr lang="en-US" altLang="zh-CN" sz="2400" dirty="0">
              <a:solidFill>
                <a:srgbClr val="000000"/>
              </a:solidFill>
              <a:latin typeface="黑体" panose="02010609060101010101" pitchFamily="49" charset="-122"/>
              <a:ea typeface="黑体" panose="02010609060101010101" pitchFamily="49" charset="-122"/>
              <a:sym typeface="Calibri" panose="020F0502020204030204" pitchFamily="34" charset="0"/>
            </a:endParaRPr>
          </a:p>
          <a:p>
            <a:r>
              <a:rPr lang="zh-CN" altLang="en-US" sz="2400" dirty="0">
                <a:solidFill>
                  <a:srgbClr val="000000"/>
                </a:solidFill>
                <a:latin typeface="黑体" panose="02010609060101010101" pitchFamily="49" charset="-122"/>
                <a:ea typeface="黑体" panose="02010609060101010101" pitchFamily="49" charset="-122"/>
              </a:rPr>
              <a:t>然后进入项目计划阶段，先确定项目章程，再确定初步的项目计划，之后按照项目计划来严格执行。</a:t>
            </a:r>
            <a:endParaRPr lang="en-US" altLang="zh-CN" sz="2400" dirty="0">
              <a:solidFill>
                <a:srgbClr val="000000"/>
              </a:solidFill>
              <a:latin typeface="黑体" panose="02010609060101010101" pitchFamily="49" charset="-122"/>
              <a:ea typeface="黑体" panose="02010609060101010101" pitchFamily="49" charset="-122"/>
            </a:endParaRPr>
          </a:p>
          <a:p>
            <a:r>
              <a:rPr lang="zh-CN" altLang="en-US" sz="2400" dirty="0">
                <a:solidFill>
                  <a:srgbClr val="000000"/>
                </a:solidFill>
                <a:latin typeface="黑体" panose="02010609060101010101" pitchFamily="49" charset="-122"/>
                <a:ea typeface="黑体" panose="02010609060101010101" pitchFamily="49" charset="-122"/>
              </a:rPr>
              <a:t>有了这一次项目的经验，我们将会更加注重需求获取的及时性，加强与客户和用户代表的访谈沟通。</a:t>
            </a:r>
          </a:p>
        </p:txBody>
      </p:sp>
    </p:spTree>
    <p:extLst>
      <p:ext uri="{BB962C8B-B14F-4D97-AF65-F5344CB8AC3E}">
        <p14:creationId xmlns:p14="http://schemas.microsoft.com/office/powerpoint/2010/main" val="1044521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2374980" y="60980"/>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dirty="0">
                <a:solidFill>
                  <a:srgbClr val="000000"/>
                </a:solidFill>
                <a:latin typeface="黑体" panose="02010609060101010101" pitchFamily="49" charset="-122"/>
                <a:ea typeface="黑体" panose="02010609060101010101" pitchFamily="49" charset="-122"/>
                <a:sym typeface="微软雅黑" panose="020B0503020204020204" pitchFamily="34" charset="-122"/>
              </a:rPr>
              <a:t>项目收尾阶段组内评审</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id="{C110AF2B-5BCC-432A-BC96-EADDDF230DE9}"/>
              </a:ext>
            </a:extLst>
          </p:cNvPr>
          <p:cNvPicPr>
            <a:picLocks noChangeAspect="1"/>
          </p:cNvPicPr>
          <p:nvPr/>
        </p:nvPicPr>
        <p:blipFill>
          <a:blip r:embed="rId8"/>
          <a:stretch>
            <a:fillRect/>
          </a:stretch>
        </p:blipFill>
        <p:spPr>
          <a:xfrm>
            <a:off x="141092" y="671759"/>
            <a:ext cx="8243168" cy="6040540"/>
          </a:xfrm>
          <a:prstGeom prst="rect">
            <a:avLst/>
          </a:prstGeom>
        </p:spPr>
      </p:pic>
      <p:pic>
        <p:nvPicPr>
          <p:cNvPr id="5" name="图片 4">
            <a:extLst>
              <a:ext uri="{FF2B5EF4-FFF2-40B4-BE49-F238E27FC236}">
                <a16:creationId xmlns:a16="http://schemas.microsoft.com/office/drawing/2014/main" id="{8FDFF748-F0B7-4285-B932-B92BC50083C9}"/>
              </a:ext>
            </a:extLst>
          </p:cNvPr>
          <p:cNvPicPr>
            <a:picLocks noChangeAspect="1"/>
          </p:cNvPicPr>
          <p:nvPr/>
        </p:nvPicPr>
        <p:blipFill>
          <a:blip r:embed="rId9"/>
          <a:stretch>
            <a:fillRect/>
          </a:stretch>
        </p:blipFill>
        <p:spPr>
          <a:xfrm>
            <a:off x="7851455" y="1060101"/>
            <a:ext cx="4004502" cy="5385916"/>
          </a:xfrm>
          <a:prstGeom prst="rect">
            <a:avLst/>
          </a:prstGeom>
        </p:spPr>
      </p:pic>
    </p:spTree>
    <p:extLst>
      <p:ext uri="{BB962C8B-B14F-4D97-AF65-F5344CB8AC3E}">
        <p14:creationId xmlns:p14="http://schemas.microsoft.com/office/powerpoint/2010/main" val="13637174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8914" name="PA_椭圆 15">
            <a:extLst>
              <a:ext uri="{FF2B5EF4-FFF2-40B4-BE49-F238E27FC236}">
                <a16:creationId xmlns:a16="http://schemas.microsoft.com/office/drawing/2014/main" id="{259A74BE-9ABD-4B9F-B423-C9822C252CDE}"/>
              </a:ext>
            </a:extLst>
          </p:cNvPr>
          <p:cNvSpPr>
            <a:spLocks noChangeArrowheads="1"/>
          </p:cNvSpPr>
          <p:nvPr>
            <p:custDataLst>
              <p:tags r:id="rId1"/>
            </p:custDataLst>
          </p:nvPr>
        </p:nvSpPr>
        <p:spPr bwMode="auto">
          <a:xfrm>
            <a:off x="2695575" y="4662488"/>
            <a:ext cx="800100" cy="798512"/>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5" name="PA_椭圆 7">
            <a:extLst>
              <a:ext uri="{FF2B5EF4-FFF2-40B4-BE49-F238E27FC236}">
                <a16:creationId xmlns:a16="http://schemas.microsoft.com/office/drawing/2014/main" id="{C52AA1C7-F8C5-419F-A658-EEDD269ECBC2}"/>
              </a:ext>
            </a:extLst>
          </p:cNvPr>
          <p:cNvSpPr>
            <a:spLocks noChangeArrowheads="1"/>
          </p:cNvSpPr>
          <p:nvPr>
            <p:custDataLst>
              <p:tags r:id="rId2"/>
            </p:custDataLst>
          </p:nvPr>
        </p:nvSpPr>
        <p:spPr bwMode="auto">
          <a:xfrm>
            <a:off x="6534150" y="3619500"/>
            <a:ext cx="1701800" cy="1701800"/>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6" name="PA_椭圆 8">
            <a:extLst>
              <a:ext uri="{FF2B5EF4-FFF2-40B4-BE49-F238E27FC236}">
                <a16:creationId xmlns:a16="http://schemas.microsoft.com/office/drawing/2014/main" id="{36F2E5C0-DFDF-4974-A05C-17F34A2C1AEF}"/>
              </a:ext>
            </a:extLst>
          </p:cNvPr>
          <p:cNvSpPr>
            <a:spLocks noChangeArrowheads="1"/>
          </p:cNvSpPr>
          <p:nvPr>
            <p:custDataLst>
              <p:tags r:id="rId3"/>
            </p:custDataLst>
          </p:nvPr>
        </p:nvSpPr>
        <p:spPr bwMode="auto">
          <a:xfrm>
            <a:off x="3797300" y="1397000"/>
            <a:ext cx="3543300" cy="3543300"/>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7" name="PA_椭圆 1">
            <a:extLst>
              <a:ext uri="{FF2B5EF4-FFF2-40B4-BE49-F238E27FC236}">
                <a16:creationId xmlns:a16="http://schemas.microsoft.com/office/drawing/2014/main" id="{7BFA50BA-B768-4C44-9D15-E54184A3416B}"/>
              </a:ext>
            </a:extLst>
          </p:cNvPr>
          <p:cNvSpPr>
            <a:spLocks noChangeArrowheads="1"/>
          </p:cNvSpPr>
          <p:nvPr>
            <p:custDataLst>
              <p:tags r:id="rId4"/>
            </p:custDataLst>
          </p:nvPr>
        </p:nvSpPr>
        <p:spPr bwMode="auto">
          <a:xfrm>
            <a:off x="6534150" y="812800"/>
            <a:ext cx="2590800" cy="259080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8" name="PA_椭圆 9">
            <a:extLst>
              <a:ext uri="{FF2B5EF4-FFF2-40B4-BE49-F238E27FC236}">
                <a16:creationId xmlns:a16="http://schemas.microsoft.com/office/drawing/2014/main" id="{197E79D9-C27A-48F3-8E0D-A98C3E940EA0}"/>
              </a:ext>
            </a:extLst>
          </p:cNvPr>
          <p:cNvSpPr>
            <a:spLocks noChangeArrowheads="1"/>
          </p:cNvSpPr>
          <p:nvPr>
            <p:custDataLst>
              <p:tags r:id="rId5"/>
            </p:custDataLst>
          </p:nvPr>
        </p:nvSpPr>
        <p:spPr bwMode="auto">
          <a:xfrm>
            <a:off x="2954338" y="3390900"/>
            <a:ext cx="1930400" cy="19304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19" name="PA_椭圆 10">
            <a:extLst>
              <a:ext uri="{FF2B5EF4-FFF2-40B4-BE49-F238E27FC236}">
                <a16:creationId xmlns:a16="http://schemas.microsoft.com/office/drawing/2014/main" id="{11717B1E-B50C-401E-93E8-602303F54820}"/>
              </a:ext>
            </a:extLst>
          </p:cNvPr>
          <p:cNvSpPr>
            <a:spLocks noChangeArrowheads="1"/>
          </p:cNvSpPr>
          <p:nvPr>
            <p:custDataLst>
              <p:tags r:id="rId6"/>
            </p:custDataLst>
          </p:nvPr>
        </p:nvSpPr>
        <p:spPr bwMode="auto">
          <a:xfrm>
            <a:off x="1914525" y="1397000"/>
            <a:ext cx="514350" cy="514350"/>
          </a:xfrm>
          <a:prstGeom prst="ellipse">
            <a:avLst/>
          </a:pr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0" name="PA_椭圆 11">
            <a:extLst>
              <a:ext uri="{FF2B5EF4-FFF2-40B4-BE49-F238E27FC236}">
                <a16:creationId xmlns:a16="http://schemas.microsoft.com/office/drawing/2014/main" id="{A8843845-DD4B-4F7A-8E84-92BF6B2FF993}"/>
              </a:ext>
            </a:extLst>
          </p:cNvPr>
          <p:cNvSpPr>
            <a:spLocks noChangeArrowheads="1"/>
          </p:cNvSpPr>
          <p:nvPr>
            <p:custDataLst>
              <p:tags r:id="rId7"/>
            </p:custDataLst>
          </p:nvPr>
        </p:nvSpPr>
        <p:spPr bwMode="auto">
          <a:xfrm>
            <a:off x="5280025" y="5842000"/>
            <a:ext cx="288925" cy="288925"/>
          </a:xfrm>
          <a:prstGeom prst="ellipse">
            <a:avLst/>
          </a:pr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1" name="PA_椭圆 12">
            <a:extLst>
              <a:ext uri="{FF2B5EF4-FFF2-40B4-BE49-F238E27FC236}">
                <a16:creationId xmlns:a16="http://schemas.microsoft.com/office/drawing/2014/main" id="{C8F5FBE8-7D02-4839-90B3-ABA07B29C3AF}"/>
              </a:ext>
            </a:extLst>
          </p:cNvPr>
          <p:cNvSpPr>
            <a:spLocks noChangeArrowheads="1"/>
          </p:cNvSpPr>
          <p:nvPr>
            <p:custDataLst>
              <p:tags r:id="rId8"/>
            </p:custDataLst>
          </p:nvPr>
        </p:nvSpPr>
        <p:spPr bwMode="auto">
          <a:xfrm>
            <a:off x="9815513" y="2139950"/>
            <a:ext cx="523875" cy="523875"/>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2" name="PA_椭圆 13">
            <a:extLst>
              <a:ext uri="{FF2B5EF4-FFF2-40B4-BE49-F238E27FC236}">
                <a16:creationId xmlns:a16="http://schemas.microsoft.com/office/drawing/2014/main" id="{99263421-9D6D-48FF-A197-348C8A26CFF1}"/>
              </a:ext>
            </a:extLst>
          </p:cNvPr>
          <p:cNvSpPr>
            <a:spLocks noChangeArrowheads="1"/>
          </p:cNvSpPr>
          <p:nvPr>
            <p:custDataLst>
              <p:tags r:id="rId9"/>
            </p:custDataLst>
          </p:nvPr>
        </p:nvSpPr>
        <p:spPr bwMode="auto">
          <a:xfrm>
            <a:off x="5045075" y="412750"/>
            <a:ext cx="798513" cy="800100"/>
          </a:xfrm>
          <a:prstGeom prst="ellipse">
            <a:avLst/>
          </a:prstGeom>
          <a:solidFill>
            <a:srgbClr val="F8B1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3" name="PA_椭圆 14">
            <a:extLst>
              <a:ext uri="{FF2B5EF4-FFF2-40B4-BE49-F238E27FC236}">
                <a16:creationId xmlns:a16="http://schemas.microsoft.com/office/drawing/2014/main" id="{BC641B5B-BE29-4E4A-9658-EFBCE0E6E94B}"/>
              </a:ext>
            </a:extLst>
          </p:cNvPr>
          <p:cNvSpPr>
            <a:spLocks noChangeArrowheads="1"/>
          </p:cNvSpPr>
          <p:nvPr>
            <p:custDataLst>
              <p:tags r:id="rId10"/>
            </p:custDataLst>
          </p:nvPr>
        </p:nvSpPr>
        <p:spPr bwMode="auto">
          <a:xfrm>
            <a:off x="9763125" y="4819650"/>
            <a:ext cx="244475" cy="242888"/>
          </a:xfrm>
          <a:prstGeom prst="ellipse">
            <a:avLst/>
          </a:prstGeom>
          <a:solidFill>
            <a:srgbClr val="6C5B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8924" name="PA_文本框 2">
            <a:extLst>
              <a:ext uri="{FF2B5EF4-FFF2-40B4-BE49-F238E27FC236}">
                <a16:creationId xmlns:a16="http://schemas.microsoft.com/office/drawing/2014/main" id="{7B7E8620-B387-4DCA-943F-37D21281B39C}"/>
              </a:ext>
            </a:extLst>
          </p:cNvPr>
          <p:cNvSpPr>
            <a:spLocks noChangeArrowheads="1"/>
          </p:cNvSpPr>
          <p:nvPr>
            <p:custDataLst>
              <p:tags r:id="rId11"/>
            </p:custDataLst>
          </p:nvPr>
        </p:nvSpPr>
        <p:spPr bwMode="auto">
          <a:xfrm>
            <a:off x="4749800" y="1398255"/>
            <a:ext cx="1470274"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19900" b="1" noProof="0" dirty="0">
                <a:solidFill>
                  <a:srgbClr val="FFFFFF"/>
                </a:solidFill>
                <a:latin typeface="方正姚体" panose="02010601030101010101" pitchFamily="2" charset="-122"/>
                <a:ea typeface="方正姚体" panose="02010601030101010101" pitchFamily="2" charset="-122"/>
                <a:sym typeface="方正姚体" panose="02010601030101010101" pitchFamily="2" charset="-122"/>
              </a:rPr>
              <a:t>6</a:t>
            </a:r>
            <a:endParaRPr kumimoji="0" lang="zh-CN" altLang="en-US" sz="19900" b="1" i="0" u="none" strike="noStrike" kern="1200" cap="none" spc="0" normalizeH="0" baseline="0" noProof="0" dirty="0">
              <a:ln>
                <a:noFill/>
              </a:ln>
              <a:solidFill>
                <a:srgbClr val="FFFFFF"/>
              </a:solidFill>
              <a:effectLst/>
              <a:uLnTx/>
              <a:uFillTx/>
              <a:latin typeface="方正姚体" panose="02010601030101010101" pitchFamily="2" charset="-122"/>
              <a:ea typeface="方正姚体" panose="02010601030101010101" pitchFamily="2" charset="-122"/>
              <a:cs typeface="+mn-cs"/>
              <a:sym typeface="方正姚体" panose="02010601030101010101" pitchFamily="2" charset="-122"/>
            </a:endParaRPr>
          </a:p>
        </p:txBody>
      </p:sp>
      <p:sp>
        <p:nvSpPr>
          <p:cNvPr id="14" name="PA_文本框 17">
            <a:extLst>
              <a:ext uri="{FF2B5EF4-FFF2-40B4-BE49-F238E27FC236}">
                <a16:creationId xmlns:a16="http://schemas.microsoft.com/office/drawing/2014/main" id="{04F6B121-8A78-4BE5-9BB7-72179755A7FF}"/>
              </a:ext>
            </a:extLst>
          </p:cNvPr>
          <p:cNvSpPr>
            <a:spLocks noChangeArrowheads="1"/>
          </p:cNvSpPr>
          <p:nvPr>
            <p:custDataLst>
              <p:tags r:id="rId12"/>
            </p:custDataLst>
          </p:nvPr>
        </p:nvSpPr>
        <p:spPr bwMode="auto">
          <a:xfrm>
            <a:off x="6404407" y="1870214"/>
            <a:ext cx="29929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Calibri" panose="020F0502020204030204" pitchFamily="34" charset="0"/>
              </a:rPr>
              <a:t>参考资料</a:t>
            </a:r>
            <a:endParaRPr kumimoji="0" lang="en-US" altLang="zh-CN" sz="36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微软雅黑" panose="020B0503020204020204" pitchFamily="34" charset="-122"/>
            </a:endParaRPr>
          </a:p>
        </p:txBody>
      </p:sp>
    </p:spTree>
    <p:extLst>
      <p:ext uri="{BB962C8B-B14F-4D97-AF65-F5344CB8AC3E}">
        <p14:creationId xmlns:p14="http://schemas.microsoft.com/office/powerpoint/2010/main" val="1244088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407096" y="6098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参考资料</a:t>
            </a:r>
          </a:p>
        </p:txBody>
      </p:sp>
      <p:sp>
        <p:nvSpPr>
          <p:cNvPr id="7" name="PA_文本框 28">
            <a:extLst>
              <a:ext uri="{FF2B5EF4-FFF2-40B4-BE49-F238E27FC236}">
                <a16:creationId xmlns:a16="http://schemas.microsoft.com/office/drawing/2014/main" id="{6C30A57F-3108-40F0-9C15-BB4647FD6DD6}"/>
              </a:ext>
            </a:extLst>
          </p:cNvPr>
          <p:cNvSpPr>
            <a:spLocks noChangeArrowheads="1"/>
          </p:cNvSpPr>
          <p:nvPr>
            <p:custDataLst>
              <p:tags r:id="rId6"/>
            </p:custDataLst>
          </p:nvPr>
        </p:nvSpPr>
        <p:spPr bwMode="auto">
          <a:xfrm>
            <a:off x="1692630" y="3173612"/>
            <a:ext cx="8465402"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lnSpc>
                <a:spcPct val="100000"/>
              </a:lnSpc>
              <a:spcBef>
                <a:spcPct val="0"/>
              </a:spcBef>
              <a:spcAft>
                <a:spcPct val="0"/>
              </a:spcAft>
              <a:buNone/>
              <a:defRPr/>
            </a:pP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[1]</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RogerS.Pressman,Bruce</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700" kern="100" dirty="0" err="1">
                <a:effectLst/>
                <a:latin typeface="Times New Roman" panose="02020603050405020304" pitchFamily="18" charset="0"/>
                <a:ea typeface="宋体" panose="02010600030101010101" pitchFamily="2" charset="-122"/>
                <a:cs typeface="宋体" panose="02010600030101010101" pitchFamily="2" charset="-122"/>
              </a:rPr>
              <a:t>R.Maxim</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软件工程原书第八版</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[M].</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机械工业出版社</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700" kern="100" dirty="0">
                <a:effectLst/>
                <a:latin typeface="Times New Roman" panose="02020603050405020304" pitchFamily="18" charset="0"/>
                <a:ea typeface="宋体" panose="02010600030101010101" pitchFamily="2" charset="-122"/>
                <a:cs typeface="宋体" panose="02010600030101010101" pitchFamily="2" charset="-122"/>
              </a:rPr>
              <a:t>北京</a:t>
            </a:r>
            <a:r>
              <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rPr>
              <a:t>,2017:1</a:t>
            </a:r>
            <a:r>
              <a:rPr lang="en-US" altLang="zh-CN" sz="1700" kern="100" dirty="0">
                <a:latin typeface="Times New Roman" panose="02020603050405020304" pitchFamily="18" charset="0"/>
                <a:cs typeface="宋体" panose="02010600030101010101" pitchFamily="2" charset="-122"/>
              </a:rPr>
              <a:t>.</a:t>
            </a:r>
            <a:endParaRPr lang="en-US" altLang="zh-CN" sz="1700" kern="100" dirty="0">
              <a:effectLst/>
              <a:latin typeface="Times New Roman" panose="02020603050405020304" pitchFamily="18" charset="0"/>
              <a:ea typeface="宋体" panose="02010600030101010101" pitchFamily="2" charset="-122"/>
              <a:cs typeface="宋体" panose="02010600030101010101" pitchFamily="2" charset="-122"/>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[2]Karl </a:t>
            </a:r>
            <a:r>
              <a:rPr lang="en-US" altLang="zh-CN" sz="1700" kern="100" dirty="0" err="1">
                <a:latin typeface="Times New Roman" panose="02020603050405020304" pitchFamily="18" charset="0"/>
              </a:rPr>
              <a:t>Wiegers,Joy</a:t>
            </a:r>
            <a:r>
              <a:rPr lang="en-US" altLang="zh-CN" sz="1700" kern="100" dirty="0">
                <a:latin typeface="Times New Roman" panose="02020603050405020304" pitchFamily="18" charset="0"/>
              </a:rPr>
              <a:t> Beatty.</a:t>
            </a:r>
            <a:r>
              <a:rPr lang="zh-CN" altLang="en-US" sz="1700" kern="100" dirty="0">
                <a:latin typeface="Times New Roman" panose="02020603050405020304" pitchFamily="18" charset="0"/>
              </a:rPr>
              <a:t>软件需求（第</a:t>
            </a:r>
            <a:r>
              <a:rPr lang="en-US" altLang="zh-CN" sz="1700" kern="100" dirty="0">
                <a:latin typeface="Times New Roman" panose="02020603050405020304" pitchFamily="18" charset="0"/>
              </a:rPr>
              <a:t>3</a:t>
            </a:r>
            <a:r>
              <a:rPr lang="zh-CN" altLang="en-US" sz="1700" kern="100" dirty="0">
                <a:latin typeface="Times New Roman" panose="02020603050405020304" pitchFamily="18" charset="0"/>
              </a:rPr>
              <a:t>版）</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,2016:1.</a:t>
            </a:r>
          </a:p>
          <a:p>
            <a:pPr fontAlgn="base">
              <a:lnSpc>
                <a:spcPct val="100000"/>
              </a:lnSpc>
              <a:spcBef>
                <a:spcPct val="0"/>
              </a:spcBef>
              <a:spcAft>
                <a:spcPct val="0"/>
              </a:spcAft>
              <a:buNone/>
              <a:defRPr/>
            </a:pP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[3]</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杨弘平</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.UML2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基础、建模与设计教程</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 </a:t>
            </a:r>
            <a:r>
              <a:rPr kumimoji="0" lang="zh-CN" altLang="en-US"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清华大学出版社</a:t>
            </a:r>
            <a:r>
              <a:rPr kumimoji="0" lang="en-US" altLang="zh-CN" sz="17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sym typeface="Calibri" panose="020F0502020204030204" pitchFamily="34" charset="0"/>
              </a:rPr>
              <a:t>2017.3.</a:t>
            </a:r>
            <a:endParaRPr lang="en-US" altLang="zh-CN" sz="1700" kern="100" dirty="0">
              <a:latin typeface="Times New Roman" panose="02020603050405020304" pitchFamily="18" charset="0"/>
            </a:endParaRPr>
          </a:p>
          <a:p>
            <a:pPr fontAlgn="base">
              <a:lnSpc>
                <a:spcPct val="100000"/>
              </a:lnSpc>
              <a:spcBef>
                <a:spcPct val="0"/>
              </a:spcBef>
              <a:spcAft>
                <a:spcPct val="0"/>
              </a:spcAft>
              <a:buNone/>
              <a:defRPr/>
            </a:pPr>
            <a:r>
              <a:rPr lang="en-US" altLang="zh-CN" sz="1700" kern="100" dirty="0">
                <a:latin typeface="Times New Roman" panose="02020603050405020304" pitchFamily="18" charset="0"/>
              </a:rPr>
              <a:t>[4]</a:t>
            </a:r>
            <a:r>
              <a:rPr lang="zh-CN" altLang="en-US" sz="1700" kern="100" dirty="0">
                <a:latin typeface="Times New Roman" panose="02020603050405020304" pitchFamily="18" charset="0"/>
              </a:rPr>
              <a:t>张海藩</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软件工程导论</a:t>
            </a:r>
            <a:r>
              <a:rPr lang="en-US" altLang="zh-CN" sz="1700" kern="100" dirty="0">
                <a:latin typeface="Times New Roman" panose="02020603050405020304" pitchFamily="18" charset="0"/>
              </a:rPr>
              <a:t>[M].</a:t>
            </a:r>
            <a:r>
              <a:rPr lang="zh-CN" altLang="en-US" sz="1700" kern="100" dirty="0">
                <a:latin typeface="Times New Roman" panose="02020603050405020304" pitchFamily="18" charset="0"/>
              </a:rPr>
              <a:t>清华大学出版社</a:t>
            </a:r>
            <a:r>
              <a:rPr lang="en-US" altLang="zh-CN" sz="1700" kern="100" dirty="0">
                <a:latin typeface="Times New Roman" panose="02020603050405020304" pitchFamily="18" charset="0"/>
              </a:rPr>
              <a:t>:</a:t>
            </a:r>
            <a:r>
              <a:rPr lang="zh-CN" altLang="en-US" sz="1700" kern="100" dirty="0">
                <a:latin typeface="Times New Roman" panose="02020603050405020304" pitchFamily="18" charset="0"/>
              </a:rPr>
              <a:t>北京</a:t>
            </a:r>
            <a:r>
              <a:rPr lang="en-US" altLang="zh-CN" sz="1700" kern="100" dirty="0">
                <a:latin typeface="Times New Roman" panose="02020603050405020304" pitchFamily="18" charset="0"/>
              </a:rPr>
              <a:t>,2013:8.</a:t>
            </a:r>
          </a:p>
        </p:txBody>
      </p:sp>
      <p:grpSp>
        <p:nvGrpSpPr>
          <p:cNvPr id="10" name="PA_组合 30">
            <a:extLst>
              <a:ext uri="{FF2B5EF4-FFF2-40B4-BE49-F238E27FC236}">
                <a16:creationId xmlns:a16="http://schemas.microsoft.com/office/drawing/2014/main" id="{011B6A2C-0928-40EC-96C4-29E7F669A4C9}"/>
              </a:ext>
            </a:extLst>
          </p:cNvPr>
          <p:cNvGrpSpPr>
            <a:grpSpLocks/>
          </p:cNvGrpSpPr>
          <p:nvPr>
            <p:custDataLst>
              <p:tags r:id="rId7"/>
            </p:custDataLst>
          </p:nvPr>
        </p:nvGrpSpPr>
        <p:grpSpPr bwMode="auto">
          <a:xfrm>
            <a:off x="557597" y="2941039"/>
            <a:ext cx="1057275" cy="1603922"/>
            <a:chOff x="0" y="0"/>
            <a:chExt cx="1056192" cy="743368"/>
          </a:xfrm>
        </p:grpSpPr>
        <p:sp>
          <p:nvSpPr>
            <p:cNvPr id="11" name="矩形 13">
              <a:extLst>
                <a:ext uri="{FF2B5EF4-FFF2-40B4-BE49-F238E27FC236}">
                  <a16:creationId xmlns:a16="http://schemas.microsoft.com/office/drawing/2014/main" id="{E2560192-2B81-4E34-92C1-A487D6121E93}"/>
                </a:ext>
              </a:extLst>
            </p:cNvPr>
            <p:cNvSpPr>
              <a:spLocks noChangeArrowheads="1"/>
            </p:cNvSpPr>
            <p:nvPr/>
          </p:nvSpPr>
          <p:spPr bwMode="auto">
            <a:xfrm>
              <a:off x="0"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矩形 14">
              <a:extLst>
                <a:ext uri="{FF2B5EF4-FFF2-40B4-BE49-F238E27FC236}">
                  <a16:creationId xmlns:a16="http://schemas.microsoft.com/office/drawing/2014/main" id="{4C300D71-5827-4C89-BB46-6EF61576231A}"/>
                </a:ext>
              </a:extLst>
            </p:cNvPr>
            <p:cNvSpPr>
              <a:spLocks noChangeArrowheads="1"/>
            </p:cNvSpPr>
            <p:nvPr/>
          </p:nvSpPr>
          <p:spPr bwMode="auto">
            <a:xfrm>
              <a:off x="954898"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3" name="矩形 15">
              <a:extLst>
                <a:ext uri="{FF2B5EF4-FFF2-40B4-BE49-F238E27FC236}">
                  <a16:creationId xmlns:a16="http://schemas.microsoft.com/office/drawing/2014/main" id="{AB674DE1-9AD9-45D6-85BC-618004E2C812}"/>
                </a:ext>
              </a:extLst>
            </p:cNvPr>
            <p:cNvSpPr>
              <a:spLocks noChangeArrowheads="1"/>
            </p:cNvSpPr>
            <p:nvPr/>
          </p:nvSpPr>
          <p:spPr bwMode="auto">
            <a:xfrm>
              <a:off x="750235"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4" name="矩形 16">
              <a:extLst>
                <a:ext uri="{FF2B5EF4-FFF2-40B4-BE49-F238E27FC236}">
                  <a16:creationId xmlns:a16="http://schemas.microsoft.com/office/drawing/2014/main" id="{9AB861DE-C6E9-4D62-979B-5B5F8DEFECD4}"/>
                </a:ext>
              </a:extLst>
            </p:cNvPr>
            <p:cNvSpPr>
              <a:spLocks noChangeArrowheads="1"/>
            </p:cNvSpPr>
            <p:nvPr/>
          </p:nvSpPr>
          <p:spPr bwMode="auto">
            <a:xfrm>
              <a:off x="424185"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15" name="PA_组合 29">
            <a:extLst>
              <a:ext uri="{FF2B5EF4-FFF2-40B4-BE49-F238E27FC236}">
                <a16:creationId xmlns:a16="http://schemas.microsoft.com/office/drawing/2014/main" id="{D1C25838-02FD-4AA6-8A12-0C6FFC55D5F3}"/>
              </a:ext>
            </a:extLst>
          </p:cNvPr>
          <p:cNvGrpSpPr>
            <a:grpSpLocks/>
          </p:cNvGrpSpPr>
          <p:nvPr>
            <p:custDataLst>
              <p:tags r:id="rId8"/>
            </p:custDataLst>
          </p:nvPr>
        </p:nvGrpSpPr>
        <p:grpSpPr bwMode="auto">
          <a:xfrm>
            <a:off x="10236468" y="2941039"/>
            <a:ext cx="1038225" cy="1576770"/>
            <a:chOff x="0" y="0"/>
            <a:chExt cx="1039259" cy="743368"/>
          </a:xfrm>
        </p:grpSpPr>
        <p:sp>
          <p:nvSpPr>
            <p:cNvPr id="16" name="矩形 23">
              <a:extLst>
                <a:ext uri="{FF2B5EF4-FFF2-40B4-BE49-F238E27FC236}">
                  <a16:creationId xmlns:a16="http://schemas.microsoft.com/office/drawing/2014/main" id="{5C8B0396-C870-4A55-A088-6D233BBCD290}"/>
                </a:ext>
              </a:extLst>
            </p:cNvPr>
            <p:cNvSpPr>
              <a:spLocks noChangeArrowheads="1"/>
            </p:cNvSpPr>
            <p:nvPr/>
          </p:nvSpPr>
          <p:spPr bwMode="auto">
            <a:xfrm flipH="1">
              <a:off x="659405" y="1"/>
              <a:ext cx="379854" cy="730784"/>
            </a:xfrm>
            <a:prstGeom prst="rect">
              <a:avLst/>
            </a:prstGeom>
            <a:solidFill>
              <a:srgbClr val="6C5B7B"/>
            </a:solidFill>
            <a:ln w="12700">
              <a:solidFill>
                <a:srgbClr val="6C5B7B"/>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7" name="矩形 24">
              <a:extLst>
                <a:ext uri="{FF2B5EF4-FFF2-40B4-BE49-F238E27FC236}">
                  <a16:creationId xmlns:a16="http://schemas.microsoft.com/office/drawing/2014/main" id="{B7536D57-3159-4FA1-AE86-0ADB5CD7E2BD}"/>
                </a:ext>
              </a:extLst>
            </p:cNvPr>
            <p:cNvSpPr>
              <a:spLocks noChangeArrowheads="1"/>
            </p:cNvSpPr>
            <p:nvPr/>
          </p:nvSpPr>
          <p:spPr bwMode="auto">
            <a:xfrm flipH="1">
              <a:off x="0" y="1"/>
              <a:ext cx="101294" cy="743367"/>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8" name="矩形 25">
              <a:extLst>
                <a:ext uri="{FF2B5EF4-FFF2-40B4-BE49-F238E27FC236}">
                  <a16:creationId xmlns:a16="http://schemas.microsoft.com/office/drawing/2014/main" id="{5B606C4B-31BE-4C37-8F30-64BD8CDA01D9}"/>
                </a:ext>
              </a:extLst>
            </p:cNvPr>
            <p:cNvSpPr>
              <a:spLocks noChangeArrowheads="1"/>
            </p:cNvSpPr>
            <p:nvPr/>
          </p:nvSpPr>
          <p:spPr bwMode="auto">
            <a:xfrm flipH="1">
              <a:off x="128692" y="1"/>
              <a:ext cx="177265" cy="743367"/>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9" name="矩形 26">
              <a:extLst>
                <a:ext uri="{FF2B5EF4-FFF2-40B4-BE49-F238E27FC236}">
                  <a16:creationId xmlns:a16="http://schemas.microsoft.com/office/drawing/2014/main" id="{9E52D1A0-EC20-4BC6-9159-795827DBC8FA}"/>
                </a:ext>
              </a:extLst>
            </p:cNvPr>
            <p:cNvSpPr>
              <a:spLocks noChangeArrowheads="1"/>
            </p:cNvSpPr>
            <p:nvPr/>
          </p:nvSpPr>
          <p:spPr bwMode="auto">
            <a:xfrm flipH="1">
              <a:off x="335608" y="0"/>
              <a:ext cx="296399" cy="743367"/>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Tree>
    <p:extLst>
      <p:ext uri="{BB962C8B-B14F-4D97-AF65-F5344CB8AC3E}">
        <p14:creationId xmlns:p14="http://schemas.microsoft.com/office/powerpoint/2010/main" val="23850555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53A2274-B726-431F-B8A2-BFAE864FE538}"/>
              </a:ext>
            </a:extLst>
          </p:cNvPr>
          <p:cNvGrpSpPr/>
          <p:nvPr/>
        </p:nvGrpSpPr>
        <p:grpSpPr>
          <a:xfrm>
            <a:off x="3500072" y="1908175"/>
            <a:ext cx="6588125" cy="2019300"/>
            <a:chOff x="3578225" y="1730375"/>
            <a:chExt cx="6588125" cy="2019300"/>
          </a:xfrm>
        </p:grpSpPr>
        <p:sp>
          <p:nvSpPr>
            <p:cNvPr id="62466" name="PA_矩形 6">
              <a:extLst>
                <a:ext uri="{FF2B5EF4-FFF2-40B4-BE49-F238E27FC236}">
                  <a16:creationId xmlns:a16="http://schemas.microsoft.com/office/drawing/2014/main" id="{0B30DF64-FE27-484C-9FE6-09FE136F857B}"/>
                </a:ext>
              </a:extLst>
            </p:cNvPr>
            <p:cNvSpPr>
              <a:spLocks noChangeArrowheads="1"/>
            </p:cNvSpPr>
            <p:nvPr>
              <p:custDataLst>
                <p:tags r:id="rId2"/>
              </p:custDataLst>
            </p:nvPr>
          </p:nvSpPr>
          <p:spPr bwMode="auto">
            <a:xfrm>
              <a:off x="3621088" y="1876425"/>
              <a:ext cx="334962" cy="83185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467" name="PA_任意多边形 44">
              <a:extLst>
                <a:ext uri="{FF2B5EF4-FFF2-40B4-BE49-F238E27FC236}">
                  <a16:creationId xmlns:a16="http://schemas.microsoft.com/office/drawing/2014/main" id="{32EDFC93-549B-42D6-8711-9E36690ACF58}"/>
                </a:ext>
              </a:extLst>
            </p:cNvPr>
            <p:cNvSpPr>
              <a:spLocks/>
            </p:cNvSpPr>
            <p:nvPr>
              <p:custDataLst>
                <p:tags r:id="rId3"/>
              </p:custDataLst>
            </p:nvPr>
          </p:nvSpPr>
          <p:spPr bwMode="auto">
            <a:xfrm rot="-9693783">
              <a:off x="4081463" y="2838450"/>
              <a:ext cx="6084887" cy="628650"/>
            </a:xfrm>
            <a:custGeom>
              <a:avLst/>
              <a:gdLst>
                <a:gd name="T0" fmla="*/ 6077441 w 6084724"/>
                <a:gd name="T1" fmla="*/ 630526 h 627714"/>
                <a:gd name="T2" fmla="*/ 0 w 6084724"/>
                <a:gd name="T3" fmla="*/ 630526 h 627714"/>
                <a:gd name="T4" fmla="*/ 4552789 w 6084724"/>
                <a:gd name="T5" fmla="*/ 0 h 627714"/>
                <a:gd name="T6" fmla="*/ 6085213 w 6084724"/>
                <a:gd name="T7" fmla="*/ 614691 h 627714"/>
                <a:gd name="T8" fmla="*/ 0 60000 65536"/>
                <a:gd name="T9" fmla="*/ 0 60000 65536"/>
                <a:gd name="T10" fmla="*/ 0 60000 65536"/>
                <a:gd name="T11" fmla="*/ 0 60000 65536"/>
                <a:gd name="T12" fmla="*/ 0 w 6084724"/>
                <a:gd name="T13" fmla="*/ 0 h 627714"/>
                <a:gd name="T14" fmla="*/ 6084724 w 6084724"/>
                <a:gd name="T15" fmla="*/ 627714 h 627714"/>
              </a:gdLst>
              <a:ahLst/>
              <a:cxnLst>
                <a:cxn ang="T8">
                  <a:pos x="T0" y="T1"/>
                </a:cxn>
                <a:cxn ang="T9">
                  <a:pos x="T2" y="T3"/>
                </a:cxn>
                <a:cxn ang="T10">
                  <a:pos x="T4" y="T5"/>
                </a:cxn>
                <a:cxn ang="T11">
                  <a:pos x="T6" y="T7"/>
                </a:cxn>
              </a:cxnLst>
              <a:rect l="T12" t="T13" r="T14" b="T15"/>
              <a:pathLst>
                <a:path w="6084724" h="627714">
                  <a:moveTo>
                    <a:pt x="6076952" y="627714"/>
                  </a:moveTo>
                  <a:lnTo>
                    <a:pt x="0" y="627714"/>
                  </a:lnTo>
                  <a:lnTo>
                    <a:pt x="4552423" y="0"/>
                  </a:lnTo>
                  <a:lnTo>
                    <a:pt x="6084724" y="611950"/>
                  </a:lnTo>
                  <a:lnTo>
                    <a:pt x="6076952" y="627714"/>
                  </a:lnTo>
                  <a:close/>
                </a:path>
              </a:pathLst>
            </a:custGeom>
            <a:solidFill>
              <a:srgbClr val="C06C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8" name="PA_任意多边形 43">
              <a:extLst>
                <a:ext uri="{FF2B5EF4-FFF2-40B4-BE49-F238E27FC236}">
                  <a16:creationId xmlns:a16="http://schemas.microsoft.com/office/drawing/2014/main" id="{B985EFF9-F2E0-434B-8239-12CAF7489E57}"/>
                </a:ext>
              </a:extLst>
            </p:cNvPr>
            <p:cNvSpPr>
              <a:spLocks/>
            </p:cNvSpPr>
            <p:nvPr>
              <p:custDataLst>
                <p:tags r:id="rId4"/>
              </p:custDataLst>
            </p:nvPr>
          </p:nvSpPr>
          <p:spPr bwMode="auto">
            <a:xfrm rot="2694935">
              <a:off x="3578225" y="1730375"/>
              <a:ext cx="419100" cy="2019300"/>
            </a:xfrm>
            <a:custGeom>
              <a:avLst/>
              <a:gdLst>
                <a:gd name="T0" fmla="*/ 0 w 419914"/>
                <a:gd name="T1" fmla="*/ 41875 h 2019468"/>
                <a:gd name="T2" fmla="*/ 80660 w 419914"/>
                <a:gd name="T3" fmla="*/ 0 h 2019468"/>
                <a:gd name="T4" fmla="*/ 417477 w 419914"/>
                <a:gd name="T5" fmla="*/ 0 h 2019468"/>
                <a:gd name="T6" fmla="*/ 417477 w 419914"/>
                <a:gd name="T7" fmla="*/ 1600390 h 2019468"/>
                <a:gd name="T8" fmla="*/ 0 w 419914"/>
                <a:gd name="T9" fmla="*/ 2018964 h 2019468"/>
                <a:gd name="T10" fmla="*/ 0 60000 65536"/>
                <a:gd name="T11" fmla="*/ 0 60000 65536"/>
                <a:gd name="T12" fmla="*/ 0 60000 65536"/>
                <a:gd name="T13" fmla="*/ 0 60000 65536"/>
                <a:gd name="T14" fmla="*/ 0 60000 65536"/>
                <a:gd name="T15" fmla="*/ 0 w 419914"/>
                <a:gd name="T16" fmla="*/ 0 h 2019468"/>
                <a:gd name="T17" fmla="*/ 419914 w 419914"/>
                <a:gd name="T18" fmla="*/ 2019468 h 2019468"/>
              </a:gdLst>
              <a:ahLst/>
              <a:cxnLst>
                <a:cxn ang="T10">
                  <a:pos x="T0" y="T1"/>
                </a:cxn>
                <a:cxn ang="T11">
                  <a:pos x="T2" y="T3"/>
                </a:cxn>
                <a:cxn ang="T12">
                  <a:pos x="T4" y="T5"/>
                </a:cxn>
                <a:cxn ang="T13">
                  <a:pos x="T6" y="T7"/>
                </a:cxn>
                <a:cxn ang="T14">
                  <a:pos x="T8" y="T9"/>
                </a:cxn>
              </a:cxnLst>
              <a:rect l="T15" t="T16" r="T17" b="T18"/>
              <a:pathLst>
                <a:path w="419914" h="2019468">
                  <a:moveTo>
                    <a:pt x="0" y="41884"/>
                  </a:moveTo>
                  <a:lnTo>
                    <a:pt x="81131" y="0"/>
                  </a:lnTo>
                  <a:lnTo>
                    <a:pt x="419914" y="0"/>
                  </a:lnTo>
                  <a:lnTo>
                    <a:pt x="419914" y="1600789"/>
                  </a:lnTo>
                  <a:lnTo>
                    <a:pt x="0" y="2019468"/>
                  </a:lnTo>
                  <a:lnTo>
                    <a:pt x="0" y="41884"/>
                  </a:lnTo>
                  <a:close/>
                </a:path>
              </a:pathLst>
            </a:custGeom>
            <a:solidFill>
              <a:srgbClr val="F672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9" name="PA_矩形 31">
              <a:extLst>
                <a:ext uri="{FF2B5EF4-FFF2-40B4-BE49-F238E27FC236}">
                  <a16:creationId xmlns:a16="http://schemas.microsoft.com/office/drawing/2014/main" id="{4EEE5176-1211-432C-BE6E-46230C92201E}"/>
                </a:ext>
              </a:extLst>
            </p:cNvPr>
            <p:cNvSpPr>
              <a:spLocks noChangeArrowheads="1"/>
            </p:cNvSpPr>
            <p:nvPr>
              <p:custDataLst>
                <p:tags r:id="rId5"/>
              </p:custDataLst>
            </p:nvPr>
          </p:nvSpPr>
          <p:spPr bwMode="auto">
            <a:xfrm flipH="1">
              <a:off x="4527550" y="2730500"/>
              <a:ext cx="100013" cy="65405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62470" name="PA_文本框 32">
            <a:extLst>
              <a:ext uri="{FF2B5EF4-FFF2-40B4-BE49-F238E27FC236}">
                <a16:creationId xmlns:a16="http://schemas.microsoft.com/office/drawing/2014/main" id="{D7EDCF36-F7A2-4986-AA20-FCBDED616E80}"/>
              </a:ext>
            </a:extLst>
          </p:cNvPr>
          <p:cNvSpPr>
            <a:spLocks noChangeArrowheads="1"/>
          </p:cNvSpPr>
          <p:nvPr>
            <p:custDataLst>
              <p:tags r:id="rId1"/>
            </p:custDataLst>
          </p:nvPr>
        </p:nvSpPr>
        <p:spPr bwMode="auto">
          <a:xfrm>
            <a:off x="3135313" y="3940175"/>
            <a:ext cx="509306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66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感谢      观看</a:t>
            </a:r>
          </a:p>
        </p:txBody>
      </p:sp>
    </p:spTree>
    <p:extLst>
      <p:ext uri="{BB962C8B-B14F-4D97-AF65-F5344CB8AC3E}">
        <p14:creationId xmlns:p14="http://schemas.microsoft.com/office/powerpoint/2010/main" val="1066572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700" fill="hold">
                                          <p:stCondLst>
                                            <p:cond delay="0"/>
                                          </p:stCondLst>
                                        </p:cTn>
                                        <p:tgtEl>
                                          <p:spTgt spid="62470"/>
                                        </p:tgtEl>
                                        <p:attrNameLst>
                                          <p:attrName>style.visibility</p:attrName>
                                        </p:attrNameLst>
                                      </p:cBhvr>
                                      <p:to>
                                        <p:strVal val="visible"/>
                                      </p:to>
                                    </p:set>
                                    <p:anim to="" calcmode="lin" valueType="num">
                                      <p:cBhvr>
                                        <p:cTn id="7" dur="700" fill="hold">
                                          <p:stCondLst>
                                            <p:cond delay="0"/>
                                          </p:stCondLst>
                                        </p:cTn>
                                        <p:tgtEl>
                                          <p:spTgt spid="62470"/>
                                        </p:tgtEl>
                                        <p:attrNameLst>
                                          <p:attrName>ppt_x</p:attrName>
                                        </p:attrNameLst>
                                      </p:cBhvr>
                                      <p:tavLst>
                                        <p:tav tm="0" fmla="#ppt_x-#ppt_w*((1.5-1.5*$)^3-(1.5-1.5*$)^2)">
                                          <p:val>
                                            <p:strVal val="0"/>
                                          </p:val>
                                        </p:tav>
                                        <p:tav tm="100000">
                                          <p:val>
                                            <p:strVal val="1"/>
                                          </p:val>
                                        </p:tav>
                                      </p:tavLst>
                                    </p:anim>
                                    <p:animEffect filter="fade">
                                      <p:cBhvr>
                                        <p:cTn id="8" dur="700">
                                          <p:stCondLst>
                                            <p:cond delay="0"/>
                                          </p:stCondLst>
                                        </p:cTn>
                                        <p:tgtEl>
                                          <p:spTgt spid="6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5842" name="PA_矩形 1">
            <a:extLst>
              <a:ext uri="{FF2B5EF4-FFF2-40B4-BE49-F238E27FC236}">
                <a16:creationId xmlns:a16="http://schemas.microsoft.com/office/drawing/2014/main" id="{E2F084F5-1A88-452F-B3F4-D19634E672B8}"/>
              </a:ext>
            </a:extLst>
          </p:cNvPr>
          <p:cNvSpPr>
            <a:spLocks noChangeArrowheads="1"/>
          </p:cNvSpPr>
          <p:nvPr>
            <p:custDataLst>
              <p:tags r:id="rId1"/>
            </p:custDataLst>
          </p:nvPr>
        </p:nvSpPr>
        <p:spPr bwMode="auto">
          <a:xfrm>
            <a:off x="6621463" y="0"/>
            <a:ext cx="5570537" cy="584200"/>
          </a:xfrm>
          <a:prstGeom prst="rect">
            <a:avLst/>
          </a:prstGeom>
          <a:solidFill>
            <a:srgbClr val="F8B19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3" name="PA_矩形 2">
            <a:extLst>
              <a:ext uri="{FF2B5EF4-FFF2-40B4-BE49-F238E27FC236}">
                <a16:creationId xmlns:a16="http://schemas.microsoft.com/office/drawing/2014/main" id="{C99A4E7E-AA3A-4245-907B-7F12A731C68B}"/>
              </a:ext>
            </a:extLst>
          </p:cNvPr>
          <p:cNvSpPr>
            <a:spLocks noChangeArrowheads="1"/>
          </p:cNvSpPr>
          <p:nvPr>
            <p:custDataLst>
              <p:tags r:id="rId2"/>
            </p:custDataLst>
          </p:nvPr>
        </p:nvSpPr>
        <p:spPr bwMode="auto">
          <a:xfrm>
            <a:off x="0" y="0"/>
            <a:ext cx="914400" cy="584200"/>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4" name="PA_矩形 3">
            <a:extLst>
              <a:ext uri="{FF2B5EF4-FFF2-40B4-BE49-F238E27FC236}">
                <a16:creationId xmlns:a16="http://schemas.microsoft.com/office/drawing/2014/main" id="{F6F63A0F-A323-43D5-AD48-04ABFB7112A9}"/>
              </a:ext>
            </a:extLst>
          </p:cNvPr>
          <p:cNvSpPr>
            <a:spLocks noChangeArrowheads="1"/>
          </p:cNvSpPr>
          <p:nvPr>
            <p:custDataLst>
              <p:tags r:id="rId3"/>
            </p:custDataLst>
          </p:nvPr>
        </p:nvSpPr>
        <p:spPr bwMode="auto">
          <a:xfrm>
            <a:off x="962025" y="0"/>
            <a:ext cx="376238" cy="584200"/>
          </a:xfrm>
          <a:prstGeom prst="rect">
            <a:avLst/>
          </a:prstGeom>
          <a:solidFill>
            <a:srgbClr val="C06C8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5" name="PA_矩形 4">
            <a:extLst>
              <a:ext uri="{FF2B5EF4-FFF2-40B4-BE49-F238E27FC236}">
                <a16:creationId xmlns:a16="http://schemas.microsoft.com/office/drawing/2014/main" id="{4017E01F-B24C-4C9B-8593-9FC2C952679D}"/>
              </a:ext>
            </a:extLst>
          </p:cNvPr>
          <p:cNvSpPr>
            <a:spLocks noChangeArrowheads="1"/>
          </p:cNvSpPr>
          <p:nvPr>
            <p:custDataLst>
              <p:tags r:id="rId4"/>
            </p:custDataLst>
          </p:nvPr>
        </p:nvSpPr>
        <p:spPr bwMode="auto">
          <a:xfrm>
            <a:off x="1384300" y="0"/>
            <a:ext cx="146050" cy="584200"/>
          </a:xfrm>
          <a:prstGeom prst="rect">
            <a:avLst/>
          </a:prstGeom>
          <a:solidFill>
            <a:srgbClr val="F672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5846" name="PA_矩形 9">
            <a:extLst>
              <a:ext uri="{FF2B5EF4-FFF2-40B4-BE49-F238E27FC236}">
                <a16:creationId xmlns:a16="http://schemas.microsoft.com/office/drawing/2014/main" id="{99E0538A-624A-4D92-82DD-4761DEE48503}"/>
              </a:ext>
            </a:extLst>
          </p:cNvPr>
          <p:cNvSpPr>
            <a:spLocks noChangeArrowheads="1"/>
          </p:cNvSpPr>
          <p:nvPr>
            <p:custDataLst>
              <p:tags r:id="rId5"/>
            </p:custDataLst>
          </p:nvPr>
        </p:nvSpPr>
        <p:spPr bwMode="auto">
          <a:xfrm>
            <a:off x="3227900" y="3049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微软雅黑" panose="020B0503020204020204" pitchFamily="34" charset="-122"/>
              </a:rPr>
              <a:t>配置管理</a:t>
            </a:r>
          </a:p>
        </p:txBody>
      </p:sp>
      <p:pic>
        <p:nvPicPr>
          <p:cNvPr id="3" name="图片 2">
            <a:extLst>
              <a:ext uri="{FF2B5EF4-FFF2-40B4-BE49-F238E27FC236}">
                <a16:creationId xmlns:a16="http://schemas.microsoft.com/office/drawing/2014/main" id="{3A78DBE9-F77B-4149-9AC1-00A7DC735DA5}"/>
              </a:ext>
            </a:extLst>
          </p:cNvPr>
          <p:cNvPicPr>
            <a:picLocks noChangeAspect="1"/>
          </p:cNvPicPr>
          <p:nvPr/>
        </p:nvPicPr>
        <p:blipFill>
          <a:blip r:embed="rId10"/>
          <a:stretch>
            <a:fillRect/>
          </a:stretch>
        </p:blipFill>
        <p:spPr>
          <a:xfrm>
            <a:off x="298452" y="939531"/>
            <a:ext cx="7272982" cy="3379286"/>
          </a:xfrm>
          <a:prstGeom prst="rect">
            <a:avLst/>
          </a:prstGeom>
        </p:spPr>
      </p:pic>
      <p:pic>
        <p:nvPicPr>
          <p:cNvPr id="4" name="图片 3">
            <a:extLst>
              <a:ext uri="{FF2B5EF4-FFF2-40B4-BE49-F238E27FC236}">
                <a16:creationId xmlns:a16="http://schemas.microsoft.com/office/drawing/2014/main" id="{328B9A1A-DCAA-4A28-BA05-B0FB1650087E}"/>
              </a:ext>
            </a:extLst>
          </p:cNvPr>
          <p:cNvPicPr>
            <a:picLocks noChangeAspect="1"/>
          </p:cNvPicPr>
          <p:nvPr/>
        </p:nvPicPr>
        <p:blipFill>
          <a:blip r:embed="rId11"/>
          <a:stretch>
            <a:fillRect/>
          </a:stretch>
        </p:blipFill>
        <p:spPr>
          <a:xfrm>
            <a:off x="7845735" y="1853911"/>
            <a:ext cx="3978442" cy="4672484"/>
          </a:xfrm>
          <a:prstGeom prst="rect">
            <a:avLst/>
          </a:prstGeom>
        </p:spPr>
      </p:pic>
      <p:sp>
        <p:nvSpPr>
          <p:cNvPr id="9" name="PA_矩形 23">
            <a:extLst>
              <a:ext uri="{FF2B5EF4-FFF2-40B4-BE49-F238E27FC236}">
                <a16:creationId xmlns:a16="http://schemas.microsoft.com/office/drawing/2014/main" id="{F01ECB4C-446C-4C84-B219-F949062B1E3B}"/>
              </a:ext>
            </a:extLst>
          </p:cNvPr>
          <p:cNvSpPr>
            <a:spLocks noChangeArrowheads="1"/>
          </p:cNvSpPr>
          <p:nvPr>
            <p:custDataLst>
              <p:tags r:id="rId6"/>
            </p:custDataLst>
          </p:nvPr>
        </p:nvSpPr>
        <p:spPr bwMode="auto">
          <a:xfrm>
            <a:off x="1338263" y="5178989"/>
            <a:ext cx="3832605" cy="1028627"/>
          </a:xfrm>
          <a:prstGeom prst="rect">
            <a:avLst/>
          </a:prstGeom>
          <a:solidFill>
            <a:srgbClr val="6C5B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0" name="PA_文本框 24">
            <a:extLst>
              <a:ext uri="{FF2B5EF4-FFF2-40B4-BE49-F238E27FC236}">
                <a16:creationId xmlns:a16="http://schemas.microsoft.com/office/drawing/2014/main" id="{58A11AB7-D5E3-4331-AD37-07A4D39739F2}"/>
              </a:ext>
            </a:extLst>
          </p:cNvPr>
          <p:cNvSpPr>
            <a:spLocks noChangeArrowheads="1"/>
          </p:cNvSpPr>
          <p:nvPr>
            <p:custDataLst>
              <p:tags r:id="rId7"/>
            </p:custDataLst>
          </p:nvPr>
        </p:nvSpPr>
        <p:spPr bwMode="auto">
          <a:xfrm>
            <a:off x="1512105" y="5178990"/>
            <a:ext cx="35702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fontAlgn="base">
              <a:lnSpc>
                <a:spcPct val="100000"/>
              </a:lnSpc>
              <a:spcBef>
                <a:spcPct val="0"/>
              </a:spcBef>
              <a:spcAft>
                <a:spcPct val="0"/>
              </a:spcAft>
              <a:buNone/>
              <a:defRPr/>
            </a:pPr>
            <a:r>
              <a:rPr lang="zh-CN" altLang="en-US" sz="2400" dirty="0">
                <a:solidFill>
                  <a:srgbClr val="FFFFFF"/>
                </a:solidFill>
              </a:rPr>
              <a:t>配置管理工具</a:t>
            </a:r>
            <a:r>
              <a:rPr lang="en-US" altLang="zh-CN" sz="2400" dirty="0">
                <a:solidFill>
                  <a:srgbClr val="FFFFFF"/>
                </a:solidFill>
              </a:rPr>
              <a:t>:git</a:t>
            </a:r>
          </a:p>
          <a:p>
            <a:pPr lvl="0" fontAlgn="base">
              <a:lnSpc>
                <a:spcPct val="100000"/>
              </a:lnSpc>
              <a:spcBef>
                <a:spcPct val="0"/>
              </a:spcBef>
              <a:spcAft>
                <a:spcPct val="0"/>
              </a:spcAft>
              <a:buNone/>
              <a:defRPr/>
            </a:pPr>
            <a:r>
              <a:rPr kumimoji="0" lang="zh-CN" altLang="en-US" sz="24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sym typeface="宋体" panose="02010600030101010101" pitchFamily="2" charset="-122"/>
              </a:rPr>
              <a:t>对每个组员都建立了分支</a:t>
            </a:r>
          </a:p>
        </p:txBody>
      </p:sp>
    </p:spTree>
    <p:extLst>
      <p:ext uri="{BB962C8B-B14F-4D97-AF65-F5344CB8AC3E}">
        <p14:creationId xmlns:p14="http://schemas.microsoft.com/office/powerpoint/2010/main" val="9836749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00.xml><?xml version="1.0" encoding="utf-8"?>
<p:tagLst xmlns:a="http://schemas.openxmlformats.org/drawingml/2006/main" xmlns:r="http://schemas.openxmlformats.org/officeDocument/2006/relationships" xmlns:p="http://schemas.openxmlformats.org/presentationml/2006/main">
  <p:tag name="PA" val="v4.1.3"/>
</p:tagLst>
</file>

<file path=ppt/tags/tag101.xml><?xml version="1.0" encoding="utf-8"?>
<p:tagLst xmlns:a="http://schemas.openxmlformats.org/drawingml/2006/main" xmlns:r="http://schemas.openxmlformats.org/officeDocument/2006/relationships" xmlns:p="http://schemas.openxmlformats.org/presentationml/2006/main">
  <p:tag name="PA" val="v4.1.3"/>
</p:tagLst>
</file>

<file path=ppt/tags/tag102.xml><?xml version="1.0" encoding="utf-8"?>
<p:tagLst xmlns:a="http://schemas.openxmlformats.org/drawingml/2006/main" xmlns:r="http://schemas.openxmlformats.org/officeDocument/2006/relationships" xmlns:p="http://schemas.openxmlformats.org/presentationml/2006/main">
  <p:tag name="PA" val="v4.1.3"/>
</p:tagLst>
</file>

<file path=ppt/tags/tag103.xml><?xml version="1.0" encoding="utf-8"?>
<p:tagLst xmlns:a="http://schemas.openxmlformats.org/drawingml/2006/main" xmlns:r="http://schemas.openxmlformats.org/officeDocument/2006/relationships" xmlns:p="http://schemas.openxmlformats.org/presentationml/2006/main">
  <p:tag name="PA" val="v4.1.3"/>
</p:tagLst>
</file>

<file path=ppt/tags/tag104.xml><?xml version="1.0" encoding="utf-8"?>
<p:tagLst xmlns:a="http://schemas.openxmlformats.org/drawingml/2006/main" xmlns:r="http://schemas.openxmlformats.org/officeDocument/2006/relationships" xmlns:p="http://schemas.openxmlformats.org/presentationml/2006/main">
  <p:tag name="PA" val="v4.1.3"/>
</p:tagLst>
</file>

<file path=ppt/tags/tag105.xml><?xml version="1.0" encoding="utf-8"?>
<p:tagLst xmlns:a="http://schemas.openxmlformats.org/drawingml/2006/main" xmlns:r="http://schemas.openxmlformats.org/officeDocument/2006/relationships" xmlns:p="http://schemas.openxmlformats.org/presentationml/2006/main">
  <p:tag name="PA" val="v4.1.3"/>
</p:tagLst>
</file>

<file path=ppt/tags/tag106.xml><?xml version="1.0" encoding="utf-8"?>
<p:tagLst xmlns:a="http://schemas.openxmlformats.org/drawingml/2006/main" xmlns:r="http://schemas.openxmlformats.org/officeDocument/2006/relationships" xmlns:p="http://schemas.openxmlformats.org/presentationml/2006/main">
  <p:tag name="PA" val="v4.1.3"/>
</p:tagLst>
</file>

<file path=ppt/tags/tag107.xml><?xml version="1.0" encoding="utf-8"?>
<p:tagLst xmlns:a="http://schemas.openxmlformats.org/drawingml/2006/main" xmlns:r="http://schemas.openxmlformats.org/officeDocument/2006/relationships" xmlns:p="http://schemas.openxmlformats.org/presentationml/2006/main">
  <p:tag name="PA" val="v4.1.3"/>
</p:tagLst>
</file>

<file path=ppt/tags/tag108.xml><?xml version="1.0" encoding="utf-8"?>
<p:tagLst xmlns:a="http://schemas.openxmlformats.org/drawingml/2006/main" xmlns:r="http://schemas.openxmlformats.org/officeDocument/2006/relationships" xmlns:p="http://schemas.openxmlformats.org/presentationml/2006/main">
  <p:tag name="PA" val="v4.1.3"/>
</p:tagLst>
</file>

<file path=ppt/tags/tag109.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10.xml><?xml version="1.0" encoding="utf-8"?>
<p:tagLst xmlns:a="http://schemas.openxmlformats.org/drawingml/2006/main" xmlns:r="http://schemas.openxmlformats.org/officeDocument/2006/relationships" xmlns:p="http://schemas.openxmlformats.org/presentationml/2006/main">
  <p:tag name="PA" val="v4.1.3"/>
</p:tagLst>
</file>

<file path=ppt/tags/tag111.xml><?xml version="1.0" encoding="utf-8"?>
<p:tagLst xmlns:a="http://schemas.openxmlformats.org/drawingml/2006/main" xmlns:r="http://schemas.openxmlformats.org/officeDocument/2006/relationships" xmlns:p="http://schemas.openxmlformats.org/presentationml/2006/main">
  <p:tag name="PA" val="v4.1.3"/>
</p:tagLst>
</file>

<file path=ppt/tags/tag112.xml><?xml version="1.0" encoding="utf-8"?>
<p:tagLst xmlns:a="http://schemas.openxmlformats.org/drawingml/2006/main" xmlns:r="http://schemas.openxmlformats.org/officeDocument/2006/relationships" xmlns:p="http://schemas.openxmlformats.org/presentationml/2006/main">
  <p:tag name="PA" val="v4.1.3"/>
</p:tagLst>
</file>

<file path=ppt/tags/tag113.xml><?xml version="1.0" encoding="utf-8"?>
<p:tagLst xmlns:a="http://schemas.openxmlformats.org/drawingml/2006/main" xmlns:r="http://schemas.openxmlformats.org/officeDocument/2006/relationships" xmlns:p="http://schemas.openxmlformats.org/presentationml/2006/main">
  <p:tag name="PA" val="v4.1.3"/>
</p:tagLst>
</file>

<file path=ppt/tags/tag114.xml><?xml version="1.0" encoding="utf-8"?>
<p:tagLst xmlns:a="http://schemas.openxmlformats.org/drawingml/2006/main" xmlns:r="http://schemas.openxmlformats.org/officeDocument/2006/relationships" xmlns:p="http://schemas.openxmlformats.org/presentationml/2006/main">
  <p:tag name="PA" val="v4.1.3"/>
</p:tagLst>
</file>

<file path=ppt/tags/tag115.xml><?xml version="1.0" encoding="utf-8"?>
<p:tagLst xmlns:a="http://schemas.openxmlformats.org/drawingml/2006/main" xmlns:r="http://schemas.openxmlformats.org/officeDocument/2006/relationships" xmlns:p="http://schemas.openxmlformats.org/presentationml/2006/main">
  <p:tag name="PA" val="v4.1.3"/>
</p:tagLst>
</file>

<file path=ppt/tags/tag116.xml><?xml version="1.0" encoding="utf-8"?>
<p:tagLst xmlns:a="http://schemas.openxmlformats.org/drawingml/2006/main" xmlns:r="http://schemas.openxmlformats.org/officeDocument/2006/relationships" xmlns:p="http://schemas.openxmlformats.org/presentationml/2006/main">
  <p:tag name="PA" val="v4.1.3"/>
</p:tagLst>
</file>

<file path=ppt/tags/tag117.xml><?xml version="1.0" encoding="utf-8"?>
<p:tagLst xmlns:a="http://schemas.openxmlformats.org/drawingml/2006/main" xmlns:r="http://schemas.openxmlformats.org/officeDocument/2006/relationships" xmlns:p="http://schemas.openxmlformats.org/presentationml/2006/main">
  <p:tag name="PA" val="v4.1.3"/>
</p:tagLst>
</file>

<file path=ppt/tags/tag118.xml><?xml version="1.0" encoding="utf-8"?>
<p:tagLst xmlns:a="http://schemas.openxmlformats.org/drawingml/2006/main" xmlns:r="http://schemas.openxmlformats.org/officeDocument/2006/relationships" xmlns:p="http://schemas.openxmlformats.org/presentationml/2006/main">
  <p:tag name="PA" val="v4.1.3"/>
</p:tagLst>
</file>

<file path=ppt/tags/tag119.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20.xml><?xml version="1.0" encoding="utf-8"?>
<p:tagLst xmlns:a="http://schemas.openxmlformats.org/drawingml/2006/main" xmlns:r="http://schemas.openxmlformats.org/officeDocument/2006/relationships" xmlns:p="http://schemas.openxmlformats.org/presentationml/2006/main">
  <p:tag name="PA" val="v4.1.3"/>
</p:tagLst>
</file>

<file path=ppt/tags/tag121.xml><?xml version="1.0" encoding="utf-8"?>
<p:tagLst xmlns:a="http://schemas.openxmlformats.org/drawingml/2006/main" xmlns:r="http://schemas.openxmlformats.org/officeDocument/2006/relationships" xmlns:p="http://schemas.openxmlformats.org/presentationml/2006/main">
  <p:tag name="PA" val="v4.1.3"/>
</p:tagLst>
</file>

<file path=ppt/tags/tag122.xml><?xml version="1.0" encoding="utf-8"?>
<p:tagLst xmlns:a="http://schemas.openxmlformats.org/drawingml/2006/main" xmlns:r="http://schemas.openxmlformats.org/officeDocument/2006/relationships" xmlns:p="http://schemas.openxmlformats.org/presentationml/2006/main">
  <p:tag name="PA" val="v4.1.3"/>
</p:tagLst>
</file>

<file path=ppt/tags/tag123.xml><?xml version="1.0" encoding="utf-8"?>
<p:tagLst xmlns:a="http://schemas.openxmlformats.org/drawingml/2006/main" xmlns:r="http://schemas.openxmlformats.org/officeDocument/2006/relationships" xmlns:p="http://schemas.openxmlformats.org/presentationml/2006/main">
  <p:tag name="PA" val="v4.1.3"/>
</p:tagLst>
</file>

<file path=ppt/tags/tag124.xml><?xml version="1.0" encoding="utf-8"?>
<p:tagLst xmlns:a="http://schemas.openxmlformats.org/drawingml/2006/main" xmlns:r="http://schemas.openxmlformats.org/officeDocument/2006/relationships" xmlns:p="http://schemas.openxmlformats.org/presentationml/2006/main">
  <p:tag name="PA" val="v4.1.3"/>
</p:tagLst>
</file>

<file path=ppt/tags/tag125.xml><?xml version="1.0" encoding="utf-8"?>
<p:tagLst xmlns:a="http://schemas.openxmlformats.org/drawingml/2006/main" xmlns:r="http://schemas.openxmlformats.org/officeDocument/2006/relationships" xmlns:p="http://schemas.openxmlformats.org/presentationml/2006/main">
  <p:tag name="PA" val="v4.1.3"/>
</p:tagLst>
</file>

<file path=ppt/tags/tag126.xml><?xml version="1.0" encoding="utf-8"?>
<p:tagLst xmlns:a="http://schemas.openxmlformats.org/drawingml/2006/main" xmlns:r="http://schemas.openxmlformats.org/officeDocument/2006/relationships" xmlns:p="http://schemas.openxmlformats.org/presentationml/2006/main">
  <p:tag name="PA" val="v4.1.3"/>
</p:tagLst>
</file>

<file path=ppt/tags/tag127.xml><?xml version="1.0" encoding="utf-8"?>
<p:tagLst xmlns:a="http://schemas.openxmlformats.org/drawingml/2006/main" xmlns:r="http://schemas.openxmlformats.org/officeDocument/2006/relationships" xmlns:p="http://schemas.openxmlformats.org/presentationml/2006/main">
  <p:tag name="PA" val="v4.1.3"/>
</p:tagLst>
</file>

<file path=ppt/tags/tag128.xml><?xml version="1.0" encoding="utf-8"?>
<p:tagLst xmlns:a="http://schemas.openxmlformats.org/drawingml/2006/main" xmlns:r="http://schemas.openxmlformats.org/officeDocument/2006/relationships" xmlns:p="http://schemas.openxmlformats.org/presentationml/2006/main">
  <p:tag name="PA" val="v4.1.3"/>
</p:tagLst>
</file>

<file path=ppt/tags/tag129.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30.xml><?xml version="1.0" encoding="utf-8"?>
<p:tagLst xmlns:a="http://schemas.openxmlformats.org/drawingml/2006/main" xmlns:r="http://schemas.openxmlformats.org/officeDocument/2006/relationships" xmlns:p="http://schemas.openxmlformats.org/presentationml/2006/main">
  <p:tag name="PA" val="v4.1.3"/>
</p:tagLst>
</file>

<file path=ppt/tags/tag131.xml><?xml version="1.0" encoding="utf-8"?>
<p:tagLst xmlns:a="http://schemas.openxmlformats.org/drawingml/2006/main" xmlns:r="http://schemas.openxmlformats.org/officeDocument/2006/relationships" xmlns:p="http://schemas.openxmlformats.org/presentationml/2006/main">
  <p:tag name="PA" val="v4.1.3"/>
</p:tagLst>
</file>

<file path=ppt/tags/tag132.xml><?xml version="1.0" encoding="utf-8"?>
<p:tagLst xmlns:a="http://schemas.openxmlformats.org/drawingml/2006/main" xmlns:r="http://schemas.openxmlformats.org/officeDocument/2006/relationships" xmlns:p="http://schemas.openxmlformats.org/presentationml/2006/main">
  <p:tag name="PA" val="v4.1.3"/>
</p:tagLst>
</file>

<file path=ppt/tags/tag133.xml><?xml version="1.0" encoding="utf-8"?>
<p:tagLst xmlns:a="http://schemas.openxmlformats.org/drawingml/2006/main" xmlns:r="http://schemas.openxmlformats.org/officeDocument/2006/relationships" xmlns:p="http://schemas.openxmlformats.org/presentationml/2006/main">
  <p:tag name="PA" val="v4.1.3"/>
</p:tagLst>
</file>

<file path=ppt/tags/tag134.xml><?xml version="1.0" encoding="utf-8"?>
<p:tagLst xmlns:a="http://schemas.openxmlformats.org/drawingml/2006/main" xmlns:r="http://schemas.openxmlformats.org/officeDocument/2006/relationships" xmlns:p="http://schemas.openxmlformats.org/presentationml/2006/main">
  <p:tag name="PA" val="v4.1.3"/>
</p:tagLst>
</file>

<file path=ppt/tags/tag135.xml><?xml version="1.0" encoding="utf-8"?>
<p:tagLst xmlns:a="http://schemas.openxmlformats.org/drawingml/2006/main" xmlns:r="http://schemas.openxmlformats.org/officeDocument/2006/relationships" xmlns:p="http://schemas.openxmlformats.org/presentationml/2006/main">
  <p:tag name="PA" val="v4.1.3"/>
</p:tagLst>
</file>

<file path=ppt/tags/tag136.xml><?xml version="1.0" encoding="utf-8"?>
<p:tagLst xmlns:a="http://schemas.openxmlformats.org/drawingml/2006/main" xmlns:r="http://schemas.openxmlformats.org/officeDocument/2006/relationships" xmlns:p="http://schemas.openxmlformats.org/presentationml/2006/main">
  <p:tag name="PA" val="v4.1.3"/>
</p:tagLst>
</file>

<file path=ppt/tags/tag137.xml><?xml version="1.0" encoding="utf-8"?>
<p:tagLst xmlns:a="http://schemas.openxmlformats.org/drawingml/2006/main" xmlns:r="http://schemas.openxmlformats.org/officeDocument/2006/relationships" xmlns:p="http://schemas.openxmlformats.org/presentationml/2006/main">
  <p:tag name="PA" val="v4.1.3"/>
</p:tagLst>
</file>

<file path=ppt/tags/tag138.xml><?xml version="1.0" encoding="utf-8"?>
<p:tagLst xmlns:a="http://schemas.openxmlformats.org/drawingml/2006/main" xmlns:r="http://schemas.openxmlformats.org/officeDocument/2006/relationships" xmlns:p="http://schemas.openxmlformats.org/presentationml/2006/main">
  <p:tag name="PA" val="v4.1.3"/>
</p:tagLst>
</file>

<file path=ppt/tags/tag139.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40.xml><?xml version="1.0" encoding="utf-8"?>
<p:tagLst xmlns:a="http://schemas.openxmlformats.org/drawingml/2006/main" xmlns:r="http://schemas.openxmlformats.org/officeDocument/2006/relationships" xmlns:p="http://schemas.openxmlformats.org/presentationml/2006/main">
  <p:tag name="PA" val="v4.1.3"/>
</p:tagLst>
</file>

<file path=ppt/tags/tag141.xml><?xml version="1.0" encoding="utf-8"?>
<p:tagLst xmlns:a="http://schemas.openxmlformats.org/drawingml/2006/main" xmlns:r="http://schemas.openxmlformats.org/officeDocument/2006/relationships" xmlns:p="http://schemas.openxmlformats.org/presentationml/2006/main">
  <p:tag name="PA" val="v4.1.3"/>
</p:tagLst>
</file>

<file path=ppt/tags/tag142.xml><?xml version="1.0" encoding="utf-8"?>
<p:tagLst xmlns:a="http://schemas.openxmlformats.org/drawingml/2006/main" xmlns:r="http://schemas.openxmlformats.org/officeDocument/2006/relationships" xmlns:p="http://schemas.openxmlformats.org/presentationml/2006/main">
  <p:tag name="PA" val="v4.1.3"/>
</p:tagLst>
</file>

<file path=ppt/tags/tag143.xml><?xml version="1.0" encoding="utf-8"?>
<p:tagLst xmlns:a="http://schemas.openxmlformats.org/drawingml/2006/main" xmlns:r="http://schemas.openxmlformats.org/officeDocument/2006/relationships" xmlns:p="http://schemas.openxmlformats.org/presentationml/2006/main">
  <p:tag name="PA" val="v4.1.3"/>
</p:tagLst>
</file>

<file path=ppt/tags/tag144.xml><?xml version="1.0" encoding="utf-8"?>
<p:tagLst xmlns:a="http://schemas.openxmlformats.org/drawingml/2006/main" xmlns:r="http://schemas.openxmlformats.org/officeDocument/2006/relationships" xmlns:p="http://schemas.openxmlformats.org/presentationml/2006/main">
  <p:tag name="PA" val="v4.1.3"/>
</p:tagLst>
</file>

<file path=ppt/tags/tag145.xml><?xml version="1.0" encoding="utf-8"?>
<p:tagLst xmlns:a="http://schemas.openxmlformats.org/drawingml/2006/main" xmlns:r="http://schemas.openxmlformats.org/officeDocument/2006/relationships" xmlns:p="http://schemas.openxmlformats.org/presentationml/2006/main">
  <p:tag name="PA" val="v4.1.3"/>
</p:tagLst>
</file>

<file path=ppt/tags/tag146.xml><?xml version="1.0" encoding="utf-8"?>
<p:tagLst xmlns:a="http://schemas.openxmlformats.org/drawingml/2006/main" xmlns:r="http://schemas.openxmlformats.org/officeDocument/2006/relationships" xmlns:p="http://schemas.openxmlformats.org/presentationml/2006/main">
  <p:tag name="PA" val="v4.1.3"/>
</p:tagLst>
</file>

<file path=ppt/tags/tag147.xml><?xml version="1.0" encoding="utf-8"?>
<p:tagLst xmlns:a="http://schemas.openxmlformats.org/drawingml/2006/main" xmlns:r="http://schemas.openxmlformats.org/officeDocument/2006/relationships" xmlns:p="http://schemas.openxmlformats.org/presentationml/2006/main">
  <p:tag name="PA" val="v4.1.3"/>
</p:tagLst>
</file>

<file path=ppt/tags/tag148.xml><?xml version="1.0" encoding="utf-8"?>
<p:tagLst xmlns:a="http://schemas.openxmlformats.org/drawingml/2006/main" xmlns:r="http://schemas.openxmlformats.org/officeDocument/2006/relationships" xmlns:p="http://schemas.openxmlformats.org/presentationml/2006/main">
  <p:tag name="PA" val="v4.1.3"/>
</p:tagLst>
</file>

<file path=ppt/tags/tag149.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50.xml><?xml version="1.0" encoding="utf-8"?>
<p:tagLst xmlns:a="http://schemas.openxmlformats.org/drawingml/2006/main" xmlns:r="http://schemas.openxmlformats.org/officeDocument/2006/relationships" xmlns:p="http://schemas.openxmlformats.org/presentationml/2006/main">
  <p:tag name="PA" val="v4.1.3"/>
</p:tagLst>
</file>

<file path=ppt/tags/tag151.xml><?xml version="1.0" encoding="utf-8"?>
<p:tagLst xmlns:a="http://schemas.openxmlformats.org/drawingml/2006/main" xmlns:r="http://schemas.openxmlformats.org/officeDocument/2006/relationships" xmlns:p="http://schemas.openxmlformats.org/presentationml/2006/main">
  <p:tag name="PA" val="v4.1.3"/>
</p:tagLst>
</file>

<file path=ppt/tags/tag152.xml><?xml version="1.0" encoding="utf-8"?>
<p:tagLst xmlns:a="http://schemas.openxmlformats.org/drawingml/2006/main" xmlns:r="http://schemas.openxmlformats.org/officeDocument/2006/relationships" xmlns:p="http://schemas.openxmlformats.org/presentationml/2006/main">
  <p:tag name="PA" val="v4.1.3"/>
</p:tagLst>
</file>

<file path=ppt/tags/tag153.xml><?xml version="1.0" encoding="utf-8"?>
<p:tagLst xmlns:a="http://schemas.openxmlformats.org/drawingml/2006/main" xmlns:r="http://schemas.openxmlformats.org/officeDocument/2006/relationships" xmlns:p="http://schemas.openxmlformats.org/presentationml/2006/main">
  <p:tag name="PA" val="v4.1.3"/>
</p:tagLst>
</file>

<file path=ppt/tags/tag154.xml><?xml version="1.0" encoding="utf-8"?>
<p:tagLst xmlns:a="http://schemas.openxmlformats.org/drawingml/2006/main" xmlns:r="http://schemas.openxmlformats.org/officeDocument/2006/relationships" xmlns:p="http://schemas.openxmlformats.org/presentationml/2006/main">
  <p:tag name="PA" val="v4.1.3"/>
</p:tagLst>
</file>

<file path=ppt/tags/tag155.xml><?xml version="1.0" encoding="utf-8"?>
<p:tagLst xmlns:a="http://schemas.openxmlformats.org/drawingml/2006/main" xmlns:r="http://schemas.openxmlformats.org/officeDocument/2006/relationships" xmlns:p="http://schemas.openxmlformats.org/presentationml/2006/main">
  <p:tag name="PA" val="v4.1.3"/>
</p:tagLst>
</file>

<file path=ppt/tags/tag156.xml><?xml version="1.0" encoding="utf-8"?>
<p:tagLst xmlns:a="http://schemas.openxmlformats.org/drawingml/2006/main" xmlns:r="http://schemas.openxmlformats.org/officeDocument/2006/relationships" xmlns:p="http://schemas.openxmlformats.org/presentationml/2006/main">
  <p:tag name="PA" val="v4.1.3"/>
</p:tagLst>
</file>

<file path=ppt/tags/tag157.xml><?xml version="1.0" encoding="utf-8"?>
<p:tagLst xmlns:a="http://schemas.openxmlformats.org/drawingml/2006/main" xmlns:r="http://schemas.openxmlformats.org/officeDocument/2006/relationships" xmlns:p="http://schemas.openxmlformats.org/presentationml/2006/main">
  <p:tag name="PA" val="v4.1.3"/>
</p:tagLst>
</file>

<file path=ppt/tags/tag158.xml><?xml version="1.0" encoding="utf-8"?>
<p:tagLst xmlns:a="http://schemas.openxmlformats.org/drawingml/2006/main" xmlns:r="http://schemas.openxmlformats.org/officeDocument/2006/relationships" xmlns:p="http://schemas.openxmlformats.org/presentationml/2006/main">
  <p:tag name="PA" val="v4.1.3"/>
</p:tagLst>
</file>

<file path=ppt/tags/tag159.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60.xml><?xml version="1.0" encoding="utf-8"?>
<p:tagLst xmlns:a="http://schemas.openxmlformats.org/drawingml/2006/main" xmlns:r="http://schemas.openxmlformats.org/officeDocument/2006/relationships" xmlns:p="http://schemas.openxmlformats.org/presentationml/2006/main">
  <p:tag name="PA" val="v4.1.3"/>
</p:tagLst>
</file>

<file path=ppt/tags/tag161.xml><?xml version="1.0" encoding="utf-8"?>
<p:tagLst xmlns:a="http://schemas.openxmlformats.org/drawingml/2006/main" xmlns:r="http://schemas.openxmlformats.org/officeDocument/2006/relationships" xmlns:p="http://schemas.openxmlformats.org/presentationml/2006/main">
  <p:tag name="PA" val="v4.1.3"/>
</p:tagLst>
</file>

<file path=ppt/tags/tag162.xml><?xml version="1.0" encoding="utf-8"?>
<p:tagLst xmlns:a="http://schemas.openxmlformats.org/drawingml/2006/main" xmlns:r="http://schemas.openxmlformats.org/officeDocument/2006/relationships" xmlns:p="http://schemas.openxmlformats.org/presentationml/2006/main">
  <p:tag name="PA" val="v4.1.3"/>
</p:tagLst>
</file>

<file path=ppt/tags/tag163.xml><?xml version="1.0" encoding="utf-8"?>
<p:tagLst xmlns:a="http://schemas.openxmlformats.org/drawingml/2006/main" xmlns:r="http://schemas.openxmlformats.org/officeDocument/2006/relationships" xmlns:p="http://schemas.openxmlformats.org/presentationml/2006/main">
  <p:tag name="PA" val="v4.1.3"/>
</p:tagLst>
</file>

<file path=ppt/tags/tag164.xml><?xml version="1.0" encoding="utf-8"?>
<p:tagLst xmlns:a="http://schemas.openxmlformats.org/drawingml/2006/main" xmlns:r="http://schemas.openxmlformats.org/officeDocument/2006/relationships" xmlns:p="http://schemas.openxmlformats.org/presentationml/2006/main">
  <p:tag name="PA" val="v4.1.3"/>
</p:tagLst>
</file>

<file path=ppt/tags/tag165.xml><?xml version="1.0" encoding="utf-8"?>
<p:tagLst xmlns:a="http://schemas.openxmlformats.org/drawingml/2006/main" xmlns:r="http://schemas.openxmlformats.org/officeDocument/2006/relationships" xmlns:p="http://schemas.openxmlformats.org/presentationml/2006/main">
  <p:tag name="PA" val="v4.1.3"/>
</p:tagLst>
</file>

<file path=ppt/tags/tag166.xml><?xml version="1.0" encoding="utf-8"?>
<p:tagLst xmlns:a="http://schemas.openxmlformats.org/drawingml/2006/main" xmlns:r="http://schemas.openxmlformats.org/officeDocument/2006/relationships" xmlns:p="http://schemas.openxmlformats.org/presentationml/2006/main">
  <p:tag name="PA" val="v4.1.3"/>
</p:tagLst>
</file>

<file path=ppt/tags/tag167.xml><?xml version="1.0" encoding="utf-8"?>
<p:tagLst xmlns:a="http://schemas.openxmlformats.org/drawingml/2006/main" xmlns:r="http://schemas.openxmlformats.org/officeDocument/2006/relationships" xmlns:p="http://schemas.openxmlformats.org/presentationml/2006/main">
  <p:tag name="PA" val="v4.1.3"/>
</p:tagLst>
</file>

<file path=ppt/tags/tag168.xml><?xml version="1.0" encoding="utf-8"?>
<p:tagLst xmlns:a="http://schemas.openxmlformats.org/drawingml/2006/main" xmlns:r="http://schemas.openxmlformats.org/officeDocument/2006/relationships" xmlns:p="http://schemas.openxmlformats.org/presentationml/2006/main">
  <p:tag name="PA" val="v4.1.3"/>
</p:tagLst>
</file>

<file path=ppt/tags/tag169.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70.xml><?xml version="1.0" encoding="utf-8"?>
<p:tagLst xmlns:a="http://schemas.openxmlformats.org/drawingml/2006/main" xmlns:r="http://schemas.openxmlformats.org/officeDocument/2006/relationships" xmlns:p="http://schemas.openxmlformats.org/presentationml/2006/main">
  <p:tag name="PA" val="v4.1.3"/>
</p:tagLst>
</file>

<file path=ppt/tags/tag171.xml><?xml version="1.0" encoding="utf-8"?>
<p:tagLst xmlns:a="http://schemas.openxmlformats.org/drawingml/2006/main" xmlns:r="http://schemas.openxmlformats.org/officeDocument/2006/relationships" xmlns:p="http://schemas.openxmlformats.org/presentationml/2006/main">
  <p:tag name="PA" val="v4.1.3"/>
</p:tagLst>
</file>

<file path=ppt/tags/tag172.xml><?xml version="1.0" encoding="utf-8"?>
<p:tagLst xmlns:a="http://schemas.openxmlformats.org/drawingml/2006/main" xmlns:r="http://schemas.openxmlformats.org/officeDocument/2006/relationships" xmlns:p="http://schemas.openxmlformats.org/presentationml/2006/main">
  <p:tag name="PA" val="v4.1.3"/>
</p:tagLst>
</file>

<file path=ppt/tags/tag173.xml><?xml version="1.0" encoding="utf-8"?>
<p:tagLst xmlns:a="http://schemas.openxmlformats.org/drawingml/2006/main" xmlns:r="http://schemas.openxmlformats.org/officeDocument/2006/relationships" xmlns:p="http://schemas.openxmlformats.org/presentationml/2006/main">
  <p:tag name="PA" val="v4.1.3"/>
</p:tagLst>
</file>

<file path=ppt/tags/tag174.xml><?xml version="1.0" encoding="utf-8"?>
<p:tagLst xmlns:a="http://schemas.openxmlformats.org/drawingml/2006/main" xmlns:r="http://schemas.openxmlformats.org/officeDocument/2006/relationships" xmlns:p="http://schemas.openxmlformats.org/presentationml/2006/main">
  <p:tag name="PA" val="v4.1.3"/>
</p:tagLst>
</file>

<file path=ppt/tags/tag175.xml><?xml version="1.0" encoding="utf-8"?>
<p:tagLst xmlns:a="http://schemas.openxmlformats.org/drawingml/2006/main" xmlns:r="http://schemas.openxmlformats.org/officeDocument/2006/relationships" xmlns:p="http://schemas.openxmlformats.org/presentationml/2006/main">
  <p:tag name="PA" val="v4.1.3"/>
</p:tagLst>
</file>

<file path=ppt/tags/tag176.xml><?xml version="1.0" encoding="utf-8"?>
<p:tagLst xmlns:a="http://schemas.openxmlformats.org/drawingml/2006/main" xmlns:r="http://schemas.openxmlformats.org/officeDocument/2006/relationships" xmlns:p="http://schemas.openxmlformats.org/presentationml/2006/main">
  <p:tag name="PA" val="v4.1.3"/>
</p:tagLst>
</file>

<file path=ppt/tags/tag177.xml><?xml version="1.0" encoding="utf-8"?>
<p:tagLst xmlns:a="http://schemas.openxmlformats.org/drawingml/2006/main" xmlns:r="http://schemas.openxmlformats.org/officeDocument/2006/relationships" xmlns:p="http://schemas.openxmlformats.org/presentationml/2006/main">
  <p:tag name="PA" val="v4.1.3"/>
</p:tagLst>
</file>

<file path=ppt/tags/tag178.xml><?xml version="1.0" encoding="utf-8"?>
<p:tagLst xmlns:a="http://schemas.openxmlformats.org/drawingml/2006/main" xmlns:r="http://schemas.openxmlformats.org/officeDocument/2006/relationships" xmlns:p="http://schemas.openxmlformats.org/presentationml/2006/main">
  <p:tag name="PA" val="v4.1.3"/>
</p:tagLst>
</file>

<file path=ppt/tags/tag179.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80.xml><?xml version="1.0" encoding="utf-8"?>
<p:tagLst xmlns:a="http://schemas.openxmlformats.org/drawingml/2006/main" xmlns:r="http://schemas.openxmlformats.org/officeDocument/2006/relationships" xmlns:p="http://schemas.openxmlformats.org/presentationml/2006/main">
  <p:tag name="PA" val="v4.1.3"/>
</p:tagLst>
</file>

<file path=ppt/tags/tag181.xml><?xml version="1.0" encoding="utf-8"?>
<p:tagLst xmlns:a="http://schemas.openxmlformats.org/drawingml/2006/main" xmlns:r="http://schemas.openxmlformats.org/officeDocument/2006/relationships" xmlns:p="http://schemas.openxmlformats.org/presentationml/2006/main">
  <p:tag name="PA" val="v4.1.3"/>
</p:tagLst>
</file>

<file path=ppt/tags/tag182.xml><?xml version="1.0" encoding="utf-8"?>
<p:tagLst xmlns:a="http://schemas.openxmlformats.org/drawingml/2006/main" xmlns:r="http://schemas.openxmlformats.org/officeDocument/2006/relationships" xmlns:p="http://schemas.openxmlformats.org/presentationml/2006/main">
  <p:tag name="PA" val="v4.1.3"/>
</p:tagLst>
</file>

<file path=ppt/tags/tag183.xml><?xml version="1.0" encoding="utf-8"?>
<p:tagLst xmlns:a="http://schemas.openxmlformats.org/drawingml/2006/main" xmlns:r="http://schemas.openxmlformats.org/officeDocument/2006/relationships" xmlns:p="http://schemas.openxmlformats.org/presentationml/2006/main">
  <p:tag name="PA" val="v4.1.3"/>
</p:tagLst>
</file>

<file path=ppt/tags/tag184.xml><?xml version="1.0" encoding="utf-8"?>
<p:tagLst xmlns:a="http://schemas.openxmlformats.org/drawingml/2006/main" xmlns:r="http://schemas.openxmlformats.org/officeDocument/2006/relationships" xmlns:p="http://schemas.openxmlformats.org/presentationml/2006/main">
  <p:tag name="PA" val="v4.1.3"/>
</p:tagLst>
</file>

<file path=ppt/tags/tag185.xml><?xml version="1.0" encoding="utf-8"?>
<p:tagLst xmlns:a="http://schemas.openxmlformats.org/drawingml/2006/main" xmlns:r="http://schemas.openxmlformats.org/officeDocument/2006/relationships" xmlns:p="http://schemas.openxmlformats.org/presentationml/2006/main">
  <p:tag name="PA" val="v4.1.3"/>
</p:tagLst>
</file>

<file path=ppt/tags/tag186.xml><?xml version="1.0" encoding="utf-8"?>
<p:tagLst xmlns:a="http://schemas.openxmlformats.org/drawingml/2006/main" xmlns:r="http://schemas.openxmlformats.org/officeDocument/2006/relationships" xmlns:p="http://schemas.openxmlformats.org/presentationml/2006/main">
  <p:tag name="PA" val="v4.1.3"/>
</p:tagLst>
</file>

<file path=ppt/tags/tag187.xml><?xml version="1.0" encoding="utf-8"?>
<p:tagLst xmlns:a="http://schemas.openxmlformats.org/drawingml/2006/main" xmlns:r="http://schemas.openxmlformats.org/officeDocument/2006/relationships" xmlns:p="http://schemas.openxmlformats.org/presentationml/2006/main">
  <p:tag name="PA" val="v4.1.3"/>
</p:tagLst>
</file>

<file path=ppt/tags/tag188.xml><?xml version="1.0" encoding="utf-8"?>
<p:tagLst xmlns:a="http://schemas.openxmlformats.org/drawingml/2006/main" xmlns:r="http://schemas.openxmlformats.org/officeDocument/2006/relationships" xmlns:p="http://schemas.openxmlformats.org/presentationml/2006/main">
  <p:tag name="PA" val="v4.1.3"/>
</p:tagLst>
</file>

<file path=ppt/tags/tag189.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190.xml><?xml version="1.0" encoding="utf-8"?>
<p:tagLst xmlns:a="http://schemas.openxmlformats.org/drawingml/2006/main" xmlns:r="http://schemas.openxmlformats.org/officeDocument/2006/relationships" xmlns:p="http://schemas.openxmlformats.org/presentationml/2006/main">
  <p:tag name="PA" val="v4.1.3"/>
</p:tagLst>
</file>

<file path=ppt/tags/tag191.xml><?xml version="1.0" encoding="utf-8"?>
<p:tagLst xmlns:a="http://schemas.openxmlformats.org/drawingml/2006/main" xmlns:r="http://schemas.openxmlformats.org/officeDocument/2006/relationships" xmlns:p="http://schemas.openxmlformats.org/presentationml/2006/main">
  <p:tag name="PA" val="v4.1.3"/>
</p:tagLst>
</file>

<file path=ppt/tags/tag192.xml><?xml version="1.0" encoding="utf-8"?>
<p:tagLst xmlns:a="http://schemas.openxmlformats.org/drawingml/2006/main" xmlns:r="http://schemas.openxmlformats.org/officeDocument/2006/relationships" xmlns:p="http://schemas.openxmlformats.org/presentationml/2006/main">
  <p:tag name="PA" val="v4.1.3"/>
</p:tagLst>
</file>

<file path=ppt/tags/tag193.xml><?xml version="1.0" encoding="utf-8"?>
<p:tagLst xmlns:a="http://schemas.openxmlformats.org/drawingml/2006/main" xmlns:r="http://schemas.openxmlformats.org/officeDocument/2006/relationships" xmlns:p="http://schemas.openxmlformats.org/presentationml/2006/main">
  <p:tag name="PA" val="v4.1.3"/>
</p:tagLst>
</file>

<file path=ppt/tags/tag194.xml><?xml version="1.0" encoding="utf-8"?>
<p:tagLst xmlns:a="http://schemas.openxmlformats.org/drawingml/2006/main" xmlns:r="http://schemas.openxmlformats.org/officeDocument/2006/relationships" xmlns:p="http://schemas.openxmlformats.org/presentationml/2006/main">
  <p:tag name="PA" val="v4.1.3"/>
</p:tagLst>
</file>

<file path=ppt/tags/tag195.xml><?xml version="1.0" encoding="utf-8"?>
<p:tagLst xmlns:a="http://schemas.openxmlformats.org/drawingml/2006/main" xmlns:r="http://schemas.openxmlformats.org/officeDocument/2006/relationships" xmlns:p="http://schemas.openxmlformats.org/presentationml/2006/main">
  <p:tag name="PA" val="v4.1.3"/>
</p:tagLst>
</file>

<file path=ppt/tags/tag196.xml><?xml version="1.0" encoding="utf-8"?>
<p:tagLst xmlns:a="http://schemas.openxmlformats.org/drawingml/2006/main" xmlns:r="http://schemas.openxmlformats.org/officeDocument/2006/relationships" xmlns:p="http://schemas.openxmlformats.org/presentationml/2006/main">
  <p:tag name="PA" val="v4.1.3"/>
</p:tagLst>
</file>

<file path=ppt/tags/tag197.xml><?xml version="1.0" encoding="utf-8"?>
<p:tagLst xmlns:a="http://schemas.openxmlformats.org/drawingml/2006/main" xmlns:r="http://schemas.openxmlformats.org/officeDocument/2006/relationships" xmlns:p="http://schemas.openxmlformats.org/presentationml/2006/main">
  <p:tag name="PA" val="v4.1.3"/>
</p:tagLst>
</file>

<file path=ppt/tags/tag198.xml><?xml version="1.0" encoding="utf-8"?>
<p:tagLst xmlns:a="http://schemas.openxmlformats.org/drawingml/2006/main" xmlns:r="http://schemas.openxmlformats.org/officeDocument/2006/relationships" xmlns:p="http://schemas.openxmlformats.org/presentationml/2006/main">
  <p:tag name="PA" val="v4.1.3"/>
</p:tagLst>
</file>

<file path=ppt/tags/tag19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00.xml><?xml version="1.0" encoding="utf-8"?>
<p:tagLst xmlns:a="http://schemas.openxmlformats.org/drawingml/2006/main" xmlns:r="http://schemas.openxmlformats.org/officeDocument/2006/relationships" xmlns:p="http://schemas.openxmlformats.org/presentationml/2006/main">
  <p:tag name="PA" val="v4.1.3"/>
</p:tagLst>
</file>

<file path=ppt/tags/tag201.xml><?xml version="1.0" encoding="utf-8"?>
<p:tagLst xmlns:a="http://schemas.openxmlformats.org/drawingml/2006/main" xmlns:r="http://schemas.openxmlformats.org/officeDocument/2006/relationships" xmlns:p="http://schemas.openxmlformats.org/presentationml/2006/main">
  <p:tag name="PA" val="v4.1.3"/>
</p:tagLst>
</file>

<file path=ppt/tags/tag202.xml><?xml version="1.0" encoding="utf-8"?>
<p:tagLst xmlns:a="http://schemas.openxmlformats.org/drawingml/2006/main" xmlns:r="http://schemas.openxmlformats.org/officeDocument/2006/relationships" xmlns:p="http://schemas.openxmlformats.org/presentationml/2006/main">
  <p:tag name="PA" val="v4.1.3"/>
</p:tagLst>
</file>

<file path=ppt/tags/tag203.xml><?xml version="1.0" encoding="utf-8"?>
<p:tagLst xmlns:a="http://schemas.openxmlformats.org/drawingml/2006/main" xmlns:r="http://schemas.openxmlformats.org/officeDocument/2006/relationships" xmlns:p="http://schemas.openxmlformats.org/presentationml/2006/main">
  <p:tag name="PA" val="v4.1.3"/>
</p:tagLst>
</file>

<file path=ppt/tags/tag204.xml><?xml version="1.0" encoding="utf-8"?>
<p:tagLst xmlns:a="http://schemas.openxmlformats.org/drawingml/2006/main" xmlns:r="http://schemas.openxmlformats.org/officeDocument/2006/relationships" xmlns:p="http://schemas.openxmlformats.org/presentationml/2006/main">
  <p:tag name="PA" val="v4.1.3"/>
</p:tagLst>
</file>

<file path=ppt/tags/tag205.xml><?xml version="1.0" encoding="utf-8"?>
<p:tagLst xmlns:a="http://schemas.openxmlformats.org/drawingml/2006/main" xmlns:r="http://schemas.openxmlformats.org/officeDocument/2006/relationships" xmlns:p="http://schemas.openxmlformats.org/presentationml/2006/main">
  <p:tag name="PA" val="v4.1.3"/>
</p:tagLst>
</file>

<file path=ppt/tags/tag206.xml><?xml version="1.0" encoding="utf-8"?>
<p:tagLst xmlns:a="http://schemas.openxmlformats.org/drawingml/2006/main" xmlns:r="http://schemas.openxmlformats.org/officeDocument/2006/relationships" xmlns:p="http://schemas.openxmlformats.org/presentationml/2006/main">
  <p:tag name="PA" val="v4.1.3"/>
</p:tagLst>
</file>

<file path=ppt/tags/tag207.xml><?xml version="1.0" encoding="utf-8"?>
<p:tagLst xmlns:a="http://schemas.openxmlformats.org/drawingml/2006/main" xmlns:r="http://schemas.openxmlformats.org/officeDocument/2006/relationships" xmlns:p="http://schemas.openxmlformats.org/presentationml/2006/main">
  <p:tag name="PA" val="v4.1.3"/>
</p:tagLst>
</file>

<file path=ppt/tags/tag208.xml><?xml version="1.0" encoding="utf-8"?>
<p:tagLst xmlns:a="http://schemas.openxmlformats.org/drawingml/2006/main" xmlns:r="http://schemas.openxmlformats.org/officeDocument/2006/relationships" xmlns:p="http://schemas.openxmlformats.org/presentationml/2006/main">
  <p:tag name="PA" val="v4.1.3"/>
</p:tagLst>
</file>

<file path=ppt/tags/tag209.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10.xml><?xml version="1.0" encoding="utf-8"?>
<p:tagLst xmlns:a="http://schemas.openxmlformats.org/drawingml/2006/main" xmlns:r="http://schemas.openxmlformats.org/officeDocument/2006/relationships" xmlns:p="http://schemas.openxmlformats.org/presentationml/2006/main">
  <p:tag name="PA" val="v4.1.3"/>
</p:tagLst>
</file>

<file path=ppt/tags/tag211.xml><?xml version="1.0" encoding="utf-8"?>
<p:tagLst xmlns:a="http://schemas.openxmlformats.org/drawingml/2006/main" xmlns:r="http://schemas.openxmlformats.org/officeDocument/2006/relationships" xmlns:p="http://schemas.openxmlformats.org/presentationml/2006/main">
  <p:tag name="PA" val="v4.1.3"/>
</p:tagLst>
</file>

<file path=ppt/tags/tag212.xml><?xml version="1.0" encoding="utf-8"?>
<p:tagLst xmlns:a="http://schemas.openxmlformats.org/drawingml/2006/main" xmlns:r="http://schemas.openxmlformats.org/officeDocument/2006/relationships" xmlns:p="http://schemas.openxmlformats.org/presentationml/2006/main">
  <p:tag name="PA" val="v4.1.3"/>
</p:tagLst>
</file>

<file path=ppt/tags/tag213.xml><?xml version="1.0" encoding="utf-8"?>
<p:tagLst xmlns:a="http://schemas.openxmlformats.org/drawingml/2006/main" xmlns:r="http://schemas.openxmlformats.org/officeDocument/2006/relationships" xmlns:p="http://schemas.openxmlformats.org/presentationml/2006/main">
  <p:tag name="PA" val="v4.1.3"/>
</p:tagLst>
</file>

<file path=ppt/tags/tag214.xml><?xml version="1.0" encoding="utf-8"?>
<p:tagLst xmlns:a="http://schemas.openxmlformats.org/drawingml/2006/main" xmlns:r="http://schemas.openxmlformats.org/officeDocument/2006/relationships" xmlns:p="http://schemas.openxmlformats.org/presentationml/2006/main">
  <p:tag name="PA" val="v4.1.3"/>
</p:tagLst>
</file>

<file path=ppt/tags/tag215.xml><?xml version="1.0" encoding="utf-8"?>
<p:tagLst xmlns:a="http://schemas.openxmlformats.org/drawingml/2006/main" xmlns:r="http://schemas.openxmlformats.org/officeDocument/2006/relationships" xmlns:p="http://schemas.openxmlformats.org/presentationml/2006/main">
  <p:tag name="PA" val="v4.1.3"/>
</p:tagLst>
</file>

<file path=ppt/tags/tag216.xml><?xml version="1.0" encoding="utf-8"?>
<p:tagLst xmlns:a="http://schemas.openxmlformats.org/drawingml/2006/main" xmlns:r="http://schemas.openxmlformats.org/officeDocument/2006/relationships" xmlns:p="http://schemas.openxmlformats.org/presentationml/2006/main">
  <p:tag name="PA" val="v4.1.3"/>
</p:tagLst>
</file>

<file path=ppt/tags/tag217.xml><?xml version="1.0" encoding="utf-8"?>
<p:tagLst xmlns:a="http://schemas.openxmlformats.org/drawingml/2006/main" xmlns:r="http://schemas.openxmlformats.org/officeDocument/2006/relationships" xmlns:p="http://schemas.openxmlformats.org/presentationml/2006/main">
  <p:tag name="PA" val="v4.1.3"/>
</p:tagLst>
</file>

<file path=ppt/tags/tag218.xml><?xml version="1.0" encoding="utf-8"?>
<p:tagLst xmlns:a="http://schemas.openxmlformats.org/drawingml/2006/main" xmlns:r="http://schemas.openxmlformats.org/officeDocument/2006/relationships" xmlns:p="http://schemas.openxmlformats.org/presentationml/2006/main">
  <p:tag name="PA" val="v4.1.3"/>
</p:tagLst>
</file>

<file path=ppt/tags/tag219.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20.xml><?xml version="1.0" encoding="utf-8"?>
<p:tagLst xmlns:a="http://schemas.openxmlformats.org/drawingml/2006/main" xmlns:r="http://schemas.openxmlformats.org/officeDocument/2006/relationships" xmlns:p="http://schemas.openxmlformats.org/presentationml/2006/main">
  <p:tag name="PA" val="v4.1.3"/>
</p:tagLst>
</file>

<file path=ppt/tags/tag221.xml><?xml version="1.0" encoding="utf-8"?>
<p:tagLst xmlns:a="http://schemas.openxmlformats.org/drawingml/2006/main" xmlns:r="http://schemas.openxmlformats.org/officeDocument/2006/relationships" xmlns:p="http://schemas.openxmlformats.org/presentationml/2006/main">
  <p:tag name="PA" val="v4.1.3"/>
</p:tagLst>
</file>

<file path=ppt/tags/tag222.xml><?xml version="1.0" encoding="utf-8"?>
<p:tagLst xmlns:a="http://schemas.openxmlformats.org/drawingml/2006/main" xmlns:r="http://schemas.openxmlformats.org/officeDocument/2006/relationships" xmlns:p="http://schemas.openxmlformats.org/presentationml/2006/main">
  <p:tag name="PA" val="v4.1.3"/>
</p:tagLst>
</file>

<file path=ppt/tags/tag223.xml><?xml version="1.0" encoding="utf-8"?>
<p:tagLst xmlns:a="http://schemas.openxmlformats.org/drawingml/2006/main" xmlns:r="http://schemas.openxmlformats.org/officeDocument/2006/relationships" xmlns:p="http://schemas.openxmlformats.org/presentationml/2006/main">
  <p:tag name="PA" val="v4.1.3"/>
</p:tagLst>
</file>

<file path=ppt/tags/tag224.xml><?xml version="1.0" encoding="utf-8"?>
<p:tagLst xmlns:a="http://schemas.openxmlformats.org/drawingml/2006/main" xmlns:r="http://schemas.openxmlformats.org/officeDocument/2006/relationships" xmlns:p="http://schemas.openxmlformats.org/presentationml/2006/main">
  <p:tag name="PA" val="v4.1.3"/>
</p:tagLst>
</file>

<file path=ppt/tags/tag225.xml><?xml version="1.0" encoding="utf-8"?>
<p:tagLst xmlns:a="http://schemas.openxmlformats.org/drawingml/2006/main" xmlns:r="http://schemas.openxmlformats.org/officeDocument/2006/relationships" xmlns:p="http://schemas.openxmlformats.org/presentationml/2006/main">
  <p:tag name="PA" val="v4.1.3"/>
</p:tagLst>
</file>

<file path=ppt/tags/tag226.xml><?xml version="1.0" encoding="utf-8"?>
<p:tagLst xmlns:a="http://schemas.openxmlformats.org/drawingml/2006/main" xmlns:r="http://schemas.openxmlformats.org/officeDocument/2006/relationships" xmlns:p="http://schemas.openxmlformats.org/presentationml/2006/main">
  <p:tag name="PA" val="v4.1.3"/>
</p:tagLst>
</file>

<file path=ppt/tags/tag227.xml><?xml version="1.0" encoding="utf-8"?>
<p:tagLst xmlns:a="http://schemas.openxmlformats.org/drawingml/2006/main" xmlns:r="http://schemas.openxmlformats.org/officeDocument/2006/relationships" xmlns:p="http://schemas.openxmlformats.org/presentationml/2006/main">
  <p:tag name="PA" val="v4.1.3"/>
</p:tagLst>
</file>

<file path=ppt/tags/tag228.xml><?xml version="1.0" encoding="utf-8"?>
<p:tagLst xmlns:a="http://schemas.openxmlformats.org/drawingml/2006/main" xmlns:r="http://schemas.openxmlformats.org/officeDocument/2006/relationships" xmlns:p="http://schemas.openxmlformats.org/presentationml/2006/main">
  <p:tag name="PA" val="v4.1.3"/>
</p:tagLst>
</file>

<file path=ppt/tags/tag229.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30.xml><?xml version="1.0" encoding="utf-8"?>
<p:tagLst xmlns:a="http://schemas.openxmlformats.org/drawingml/2006/main" xmlns:r="http://schemas.openxmlformats.org/officeDocument/2006/relationships" xmlns:p="http://schemas.openxmlformats.org/presentationml/2006/main">
  <p:tag name="PA" val="v4.1.3"/>
</p:tagLst>
</file>

<file path=ppt/tags/tag231.xml><?xml version="1.0" encoding="utf-8"?>
<p:tagLst xmlns:a="http://schemas.openxmlformats.org/drawingml/2006/main" xmlns:r="http://schemas.openxmlformats.org/officeDocument/2006/relationships" xmlns:p="http://schemas.openxmlformats.org/presentationml/2006/main">
  <p:tag name="PA" val="v4.1.3"/>
</p:tagLst>
</file>

<file path=ppt/tags/tag232.xml><?xml version="1.0" encoding="utf-8"?>
<p:tagLst xmlns:a="http://schemas.openxmlformats.org/drawingml/2006/main" xmlns:r="http://schemas.openxmlformats.org/officeDocument/2006/relationships" xmlns:p="http://schemas.openxmlformats.org/presentationml/2006/main">
  <p:tag name="PA" val="v4.1.3"/>
</p:tagLst>
</file>

<file path=ppt/tags/tag233.xml><?xml version="1.0" encoding="utf-8"?>
<p:tagLst xmlns:a="http://schemas.openxmlformats.org/drawingml/2006/main" xmlns:r="http://schemas.openxmlformats.org/officeDocument/2006/relationships" xmlns:p="http://schemas.openxmlformats.org/presentationml/2006/main">
  <p:tag name="PA" val="v4.1.3"/>
</p:tagLst>
</file>

<file path=ppt/tags/tag234.xml><?xml version="1.0" encoding="utf-8"?>
<p:tagLst xmlns:a="http://schemas.openxmlformats.org/drawingml/2006/main" xmlns:r="http://schemas.openxmlformats.org/officeDocument/2006/relationships" xmlns:p="http://schemas.openxmlformats.org/presentationml/2006/main">
  <p:tag name="PA" val="v4.1.3"/>
</p:tagLst>
</file>

<file path=ppt/tags/tag235.xml><?xml version="1.0" encoding="utf-8"?>
<p:tagLst xmlns:a="http://schemas.openxmlformats.org/drawingml/2006/main" xmlns:r="http://schemas.openxmlformats.org/officeDocument/2006/relationships" xmlns:p="http://schemas.openxmlformats.org/presentationml/2006/main">
  <p:tag name="PA" val="v4.1.3"/>
</p:tagLst>
</file>

<file path=ppt/tags/tag236.xml><?xml version="1.0" encoding="utf-8"?>
<p:tagLst xmlns:a="http://schemas.openxmlformats.org/drawingml/2006/main" xmlns:r="http://schemas.openxmlformats.org/officeDocument/2006/relationships" xmlns:p="http://schemas.openxmlformats.org/presentationml/2006/main">
  <p:tag name="PA" val="v4.1.3"/>
</p:tagLst>
</file>

<file path=ppt/tags/tag237.xml><?xml version="1.0" encoding="utf-8"?>
<p:tagLst xmlns:a="http://schemas.openxmlformats.org/drawingml/2006/main" xmlns:r="http://schemas.openxmlformats.org/officeDocument/2006/relationships" xmlns:p="http://schemas.openxmlformats.org/presentationml/2006/main">
  <p:tag name="PA" val="v4.1.3"/>
</p:tagLst>
</file>

<file path=ppt/tags/tag238.xml><?xml version="1.0" encoding="utf-8"?>
<p:tagLst xmlns:a="http://schemas.openxmlformats.org/drawingml/2006/main" xmlns:r="http://schemas.openxmlformats.org/officeDocument/2006/relationships" xmlns:p="http://schemas.openxmlformats.org/presentationml/2006/main">
  <p:tag name="PA" val="v4.1.3"/>
</p:tagLst>
</file>

<file path=ppt/tags/tag239.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40.xml><?xml version="1.0" encoding="utf-8"?>
<p:tagLst xmlns:a="http://schemas.openxmlformats.org/drawingml/2006/main" xmlns:r="http://schemas.openxmlformats.org/officeDocument/2006/relationships" xmlns:p="http://schemas.openxmlformats.org/presentationml/2006/main">
  <p:tag name="PA" val="v4.1.3"/>
</p:tagLst>
</file>

<file path=ppt/tags/tag241.xml><?xml version="1.0" encoding="utf-8"?>
<p:tagLst xmlns:a="http://schemas.openxmlformats.org/drawingml/2006/main" xmlns:r="http://schemas.openxmlformats.org/officeDocument/2006/relationships" xmlns:p="http://schemas.openxmlformats.org/presentationml/2006/main">
  <p:tag name="PA" val="v4.1.3"/>
</p:tagLst>
</file>

<file path=ppt/tags/tag242.xml><?xml version="1.0" encoding="utf-8"?>
<p:tagLst xmlns:a="http://schemas.openxmlformats.org/drawingml/2006/main" xmlns:r="http://schemas.openxmlformats.org/officeDocument/2006/relationships" xmlns:p="http://schemas.openxmlformats.org/presentationml/2006/main">
  <p:tag name="PA" val="v4.1.3"/>
</p:tagLst>
</file>

<file path=ppt/tags/tag243.xml><?xml version="1.0" encoding="utf-8"?>
<p:tagLst xmlns:a="http://schemas.openxmlformats.org/drawingml/2006/main" xmlns:r="http://schemas.openxmlformats.org/officeDocument/2006/relationships" xmlns:p="http://schemas.openxmlformats.org/presentationml/2006/main">
  <p:tag name="PA" val="v4.1.3"/>
</p:tagLst>
</file>

<file path=ppt/tags/tag244.xml><?xml version="1.0" encoding="utf-8"?>
<p:tagLst xmlns:a="http://schemas.openxmlformats.org/drawingml/2006/main" xmlns:r="http://schemas.openxmlformats.org/officeDocument/2006/relationships" xmlns:p="http://schemas.openxmlformats.org/presentationml/2006/main">
  <p:tag name="PA" val="v4.1.3"/>
</p:tagLst>
</file>

<file path=ppt/tags/tag245.xml><?xml version="1.0" encoding="utf-8"?>
<p:tagLst xmlns:a="http://schemas.openxmlformats.org/drawingml/2006/main" xmlns:r="http://schemas.openxmlformats.org/officeDocument/2006/relationships" xmlns:p="http://schemas.openxmlformats.org/presentationml/2006/main">
  <p:tag name="PA" val="v4.1.3"/>
</p:tagLst>
</file>

<file path=ppt/tags/tag246.xml><?xml version="1.0" encoding="utf-8"?>
<p:tagLst xmlns:a="http://schemas.openxmlformats.org/drawingml/2006/main" xmlns:r="http://schemas.openxmlformats.org/officeDocument/2006/relationships" xmlns:p="http://schemas.openxmlformats.org/presentationml/2006/main">
  <p:tag name="PA" val="v4.1.3"/>
</p:tagLst>
</file>

<file path=ppt/tags/tag247.xml><?xml version="1.0" encoding="utf-8"?>
<p:tagLst xmlns:a="http://schemas.openxmlformats.org/drawingml/2006/main" xmlns:r="http://schemas.openxmlformats.org/officeDocument/2006/relationships" xmlns:p="http://schemas.openxmlformats.org/presentationml/2006/main">
  <p:tag name="PA" val="v4.1.3"/>
</p:tagLst>
</file>

<file path=ppt/tags/tag248.xml><?xml version="1.0" encoding="utf-8"?>
<p:tagLst xmlns:a="http://schemas.openxmlformats.org/drawingml/2006/main" xmlns:r="http://schemas.openxmlformats.org/officeDocument/2006/relationships" xmlns:p="http://schemas.openxmlformats.org/presentationml/2006/main">
  <p:tag name="PA" val="v4.1.3"/>
</p:tagLst>
</file>

<file path=ppt/tags/tag249.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50.xml><?xml version="1.0" encoding="utf-8"?>
<p:tagLst xmlns:a="http://schemas.openxmlformats.org/drawingml/2006/main" xmlns:r="http://schemas.openxmlformats.org/officeDocument/2006/relationships" xmlns:p="http://schemas.openxmlformats.org/presentationml/2006/main">
  <p:tag name="PA" val="v4.1.3"/>
</p:tagLst>
</file>

<file path=ppt/tags/tag251.xml><?xml version="1.0" encoding="utf-8"?>
<p:tagLst xmlns:a="http://schemas.openxmlformats.org/drawingml/2006/main" xmlns:r="http://schemas.openxmlformats.org/officeDocument/2006/relationships" xmlns:p="http://schemas.openxmlformats.org/presentationml/2006/main">
  <p:tag name="PA" val="v4.1.3"/>
</p:tagLst>
</file>

<file path=ppt/tags/tag252.xml><?xml version="1.0" encoding="utf-8"?>
<p:tagLst xmlns:a="http://schemas.openxmlformats.org/drawingml/2006/main" xmlns:r="http://schemas.openxmlformats.org/officeDocument/2006/relationships" xmlns:p="http://schemas.openxmlformats.org/presentationml/2006/main">
  <p:tag name="PA" val="v4.1.3"/>
</p:tagLst>
</file>

<file path=ppt/tags/tag253.xml><?xml version="1.0" encoding="utf-8"?>
<p:tagLst xmlns:a="http://schemas.openxmlformats.org/drawingml/2006/main" xmlns:r="http://schemas.openxmlformats.org/officeDocument/2006/relationships" xmlns:p="http://schemas.openxmlformats.org/presentationml/2006/main">
  <p:tag name="PA" val="v4.1.3"/>
</p:tagLst>
</file>

<file path=ppt/tags/tag254.xml><?xml version="1.0" encoding="utf-8"?>
<p:tagLst xmlns:a="http://schemas.openxmlformats.org/drawingml/2006/main" xmlns:r="http://schemas.openxmlformats.org/officeDocument/2006/relationships" xmlns:p="http://schemas.openxmlformats.org/presentationml/2006/main">
  <p:tag name="PA" val="v4.1.3"/>
</p:tagLst>
</file>

<file path=ppt/tags/tag255.xml><?xml version="1.0" encoding="utf-8"?>
<p:tagLst xmlns:a="http://schemas.openxmlformats.org/drawingml/2006/main" xmlns:r="http://schemas.openxmlformats.org/officeDocument/2006/relationships" xmlns:p="http://schemas.openxmlformats.org/presentationml/2006/main">
  <p:tag name="PA" val="v4.1.3"/>
</p:tagLst>
</file>

<file path=ppt/tags/tag256.xml><?xml version="1.0" encoding="utf-8"?>
<p:tagLst xmlns:a="http://schemas.openxmlformats.org/drawingml/2006/main" xmlns:r="http://schemas.openxmlformats.org/officeDocument/2006/relationships" xmlns:p="http://schemas.openxmlformats.org/presentationml/2006/main">
  <p:tag name="PA" val="v4.1.3"/>
</p:tagLst>
</file>

<file path=ppt/tags/tag257.xml><?xml version="1.0" encoding="utf-8"?>
<p:tagLst xmlns:a="http://schemas.openxmlformats.org/drawingml/2006/main" xmlns:r="http://schemas.openxmlformats.org/officeDocument/2006/relationships" xmlns:p="http://schemas.openxmlformats.org/presentationml/2006/main">
  <p:tag name="PA" val="v4.1.3"/>
</p:tagLst>
</file>

<file path=ppt/tags/tag258.xml><?xml version="1.0" encoding="utf-8"?>
<p:tagLst xmlns:a="http://schemas.openxmlformats.org/drawingml/2006/main" xmlns:r="http://schemas.openxmlformats.org/officeDocument/2006/relationships" xmlns:p="http://schemas.openxmlformats.org/presentationml/2006/main">
  <p:tag name="PA" val="v4.1.3"/>
</p:tagLst>
</file>

<file path=ppt/tags/tag259.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60.xml><?xml version="1.0" encoding="utf-8"?>
<p:tagLst xmlns:a="http://schemas.openxmlformats.org/drawingml/2006/main" xmlns:r="http://schemas.openxmlformats.org/officeDocument/2006/relationships" xmlns:p="http://schemas.openxmlformats.org/presentationml/2006/main">
  <p:tag name="PA" val="v4.1.3"/>
</p:tagLst>
</file>

<file path=ppt/tags/tag261.xml><?xml version="1.0" encoding="utf-8"?>
<p:tagLst xmlns:a="http://schemas.openxmlformats.org/drawingml/2006/main" xmlns:r="http://schemas.openxmlformats.org/officeDocument/2006/relationships" xmlns:p="http://schemas.openxmlformats.org/presentationml/2006/main">
  <p:tag name="PA" val="v4.1.3"/>
</p:tagLst>
</file>

<file path=ppt/tags/tag262.xml><?xml version="1.0" encoding="utf-8"?>
<p:tagLst xmlns:a="http://schemas.openxmlformats.org/drawingml/2006/main" xmlns:r="http://schemas.openxmlformats.org/officeDocument/2006/relationships" xmlns:p="http://schemas.openxmlformats.org/presentationml/2006/main">
  <p:tag name="PA" val="v4.1.3"/>
</p:tagLst>
</file>

<file path=ppt/tags/tag263.xml><?xml version="1.0" encoding="utf-8"?>
<p:tagLst xmlns:a="http://schemas.openxmlformats.org/drawingml/2006/main" xmlns:r="http://schemas.openxmlformats.org/officeDocument/2006/relationships" xmlns:p="http://schemas.openxmlformats.org/presentationml/2006/main">
  <p:tag name="PA" val="v4.1.3"/>
</p:tagLst>
</file>

<file path=ppt/tags/tag264.xml><?xml version="1.0" encoding="utf-8"?>
<p:tagLst xmlns:a="http://schemas.openxmlformats.org/drawingml/2006/main" xmlns:r="http://schemas.openxmlformats.org/officeDocument/2006/relationships" xmlns:p="http://schemas.openxmlformats.org/presentationml/2006/main">
  <p:tag name="PA" val="v4.1.3"/>
</p:tagLst>
</file>

<file path=ppt/tags/tag265.xml><?xml version="1.0" encoding="utf-8"?>
<p:tagLst xmlns:a="http://schemas.openxmlformats.org/drawingml/2006/main" xmlns:r="http://schemas.openxmlformats.org/officeDocument/2006/relationships" xmlns:p="http://schemas.openxmlformats.org/presentationml/2006/main">
  <p:tag name="PA" val="v4.1.3"/>
</p:tagLst>
</file>

<file path=ppt/tags/tag266.xml><?xml version="1.0" encoding="utf-8"?>
<p:tagLst xmlns:a="http://schemas.openxmlformats.org/drawingml/2006/main" xmlns:r="http://schemas.openxmlformats.org/officeDocument/2006/relationships" xmlns:p="http://schemas.openxmlformats.org/presentationml/2006/main">
  <p:tag name="PA" val="v4.1.3"/>
</p:tagLst>
</file>

<file path=ppt/tags/tag267.xml><?xml version="1.0" encoding="utf-8"?>
<p:tagLst xmlns:a="http://schemas.openxmlformats.org/drawingml/2006/main" xmlns:r="http://schemas.openxmlformats.org/officeDocument/2006/relationships" xmlns:p="http://schemas.openxmlformats.org/presentationml/2006/main">
  <p:tag name="PA" val="v4.1.3"/>
</p:tagLst>
</file>

<file path=ppt/tags/tag268.xml><?xml version="1.0" encoding="utf-8"?>
<p:tagLst xmlns:a="http://schemas.openxmlformats.org/drawingml/2006/main" xmlns:r="http://schemas.openxmlformats.org/officeDocument/2006/relationships" xmlns:p="http://schemas.openxmlformats.org/presentationml/2006/main">
  <p:tag name="PA" val="v4.1.3"/>
</p:tagLst>
</file>

<file path=ppt/tags/tag269.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70.xml><?xml version="1.0" encoding="utf-8"?>
<p:tagLst xmlns:a="http://schemas.openxmlformats.org/drawingml/2006/main" xmlns:r="http://schemas.openxmlformats.org/officeDocument/2006/relationships" xmlns:p="http://schemas.openxmlformats.org/presentationml/2006/main">
  <p:tag name="PA" val="v4.1.3"/>
</p:tagLst>
</file>

<file path=ppt/tags/tag271.xml><?xml version="1.0" encoding="utf-8"?>
<p:tagLst xmlns:a="http://schemas.openxmlformats.org/drawingml/2006/main" xmlns:r="http://schemas.openxmlformats.org/officeDocument/2006/relationships" xmlns:p="http://schemas.openxmlformats.org/presentationml/2006/main">
  <p:tag name="PA" val="v4.1.3"/>
</p:tagLst>
</file>

<file path=ppt/tags/tag272.xml><?xml version="1.0" encoding="utf-8"?>
<p:tagLst xmlns:a="http://schemas.openxmlformats.org/drawingml/2006/main" xmlns:r="http://schemas.openxmlformats.org/officeDocument/2006/relationships" xmlns:p="http://schemas.openxmlformats.org/presentationml/2006/main">
  <p:tag name="PA" val="v4.1.3"/>
</p:tagLst>
</file>

<file path=ppt/tags/tag273.xml><?xml version="1.0" encoding="utf-8"?>
<p:tagLst xmlns:a="http://schemas.openxmlformats.org/drawingml/2006/main" xmlns:r="http://schemas.openxmlformats.org/officeDocument/2006/relationships" xmlns:p="http://schemas.openxmlformats.org/presentationml/2006/main">
  <p:tag name="PA" val="v4.1.3"/>
</p:tagLst>
</file>

<file path=ppt/tags/tag274.xml><?xml version="1.0" encoding="utf-8"?>
<p:tagLst xmlns:a="http://schemas.openxmlformats.org/drawingml/2006/main" xmlns:r="http://schemas.openxmlformats.org/officeDocument/2006/relationships" xmlns:p="http://schemas.openxmlformats.org/presentationml/2006/main">
  <p:tag name="PA" val="v4.1.3"/>
</p:tagLst>
</file>

<file path=ppt/tags/tag275.xml><?xml version="1.0" encoding="utf-8"?>
<p:tagLst xmlns:a="http://schemas.openxmlformats.org/drawingml/2006/main" xmlns:r="http://schemas.openxmlformats.org/officeDocument/2006/relationships" xmlns:p="http://schemas.openxmlformats.org/presentationml/2006/main">
  <p:tag name="PA" val="v4.1.3"/>
</p:tagLst>
</file>

<file path=ppt/tags/tag276.xml><?xml version="1.0" encoding="utf-8"?>
<p:tagLst xmlns:a="http://schemas.openxmlformats.org/drawingml/2006/main" xmlns:r="http://schemas.openxmlformats.org/officeDocument/2006/relationships" xmlns:p="http://schemas.openxmlformats.org/presentationml/2006/main">
  <p:tag name="PA" val="v4.1.3"/>
</p:tagLst>
</file>

<file path=ppt/tags/tag277.xml><?xml version="1.0" encoding="utf-8"?>
<p:tagLst xmlns:a="http://schemas.openxmlformats.org/drawingml/2006/main" xmlns:r="http://schemas.openxmlformats.org/officeDocument/2006/relationships" xmlns:p="http://schemas.openxmlformats.org/presentationml/2006/main">
  <p:tag name="PA" val="v4.1.3"/>
</p:tagLst>
</file>

<file path=ppt/tags/tag278.xml><?xml version="1.0" encoding="utf-8"?>
<p:tagLst xmlns:a="http://schemas.openxmlformats.org/drawingml/2006/main" xmlns:r="http://schemas.openxmlformats.org/officeDocument/2006/relationships" xmlns:p="http://schemas.openxmlformats.org/presentationml/2006/main">
  <p:tag name="PA" val="v4.1.3"/>
</p:tagLst>
</file>

<file path=ppt/tags/tag279.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280.xml><?xml version="1.0" encoding="utf-8"?>
<p:tagLst xmlns:a="http://schemas.openxmlformats.org/drawingml/2006/main" xmlns:r="http://schemas.openxmlformats.org/officeDocument/2006/relationships" xmlns:p="http://schemas.openxmlformats.org/presentationml/2006/main">
  <p:tag name="PA" val="v4.1.3"/>
</p:tagLst>
</file>

<file path=ppt/tags/tag281.xml><?xml version="1.0" encoding="utf-8"?>
<p:tagLst xmlns:a="http://schemas.openxmlformats.org/drawingml/2006/main" xmlns:r="http://schemas.openxmlformats.org/officeDocument/2006/relationships" xmlns:p="http://schemas.openxmlformats.org/presentationml/2006/main">
  <p:tag name="PA" val="v4.1.3"/>
</p:tagLst>
</file>

<file path=ppt/tags/tag282.xml><?xml version="1.0" encoding="utf-8"?>
<p:tagLst xmlns:a="http://schemas.openxmlformats.org/drawingml/2006/main" xmlns:r="http://schemas.openxmlformats.org/officeDocument/2006/relationships" xmlns:p="http://schemas.openxmlformats.org/presentationml/2006/main">
  <p:tag name="PA" val="v4.1.3"/>
</p:tagLst>
</file>

<file path=ppt/tags/tag283.xml><?xml version="1.0" encoding="utf-8"?>
<p:tagLst xmlns:a="http://schemas.openxmlformats.org/drawingml/2006/main" xmlns:r="http://schemas.openxmlformats.org/officeDocument/2006/relationships" xmlns:p="http://schemas.openxmlformats.org/presentationml/2006/main">
  <p:tag name="PA" val="v4.1.3"/>
</p:tagLst>
</file>

<file path=ppt/tags/tag284.xml><?xml version="1.0" encoding="utf-8"?>
<p:tagLst xmlns:a="http://schemas.openxmlformats.org/drawingml/2006/main" xmlns:r="http://schemas.openxmlformats.org/officeDocument/2006/relationships" xmlns:p="http://schemas.openxmlformats.org/presentationml/2006/main">
  <p:tag name="PA" val="v4.1.3"/>
</p:tagLst>
</file>

<file path=ppt/tags/tag285.xml><?xml version="1.0" encoding="utf-8"?>
<p:tagLst xmlns:a="http://schemas.openxmlformats.org/drawingml/2006/main" xmlns:r="http://schemas.openxmlformats.org/officeDocument/2006/relationships" xmlns:p="http://schemas.openxmlformats.org/presentationml/2006/main">
  <p:tag name="PA" val="v4.1.3"/>
</p:tagLst>
</file>

<file path=ppt/tags/tag286.xml><?xml version="1.0" encoding="utf-8"?>
<p:tagLst xmlns:a="http://schemas.openxmlformats.org/drawingml/2006/main" xmlns:r="http://schemas.openxmlformats.org/officeDocument/2006/relationships" xmlns:p="http://schemas.openxmlformats.org/presentationml/2006/main">
  <p:tag name="PA" val="v4.1.3"/>
</p:tagLst>
</file>

<file path=ppt/tags/tag287.xml><?xml version="1.0" encoding="utf-8"?>
<p:tagLst xmlns:a="http://schemas.openxmlformats.org/drawingml/2006/main" xmlns:r="http://schemas.openxmlformats.org/officeDocument/2006/relationships" xmlns:p="http://schemas.openxmlformats.org/presentationml/2006/main">
  <p:tag name="PA" val="v4.1.3"/>
</p:tagLst>
</file>

<file path=ppt/tags/tag288.xml><?xml version="1.0" encoding="utf-8"?>
<p:tagLst xmlns:a="http://schemas.openxmlformats.org/drawingml/2006/main" xmlns:r="http://schemas.openxmlformats.org/officeDocument/2006/relationships" xmlns:p="http://schemas.openxmlformats.org/presentationml/2006/main">
  <p:tag name="PA" val="v4.1.3"/>
</p:tagLst>
</file>

<file path=ppt/tags/tag289.xml><?xml version="1.0" encoding="utf-8"?>
<p:tagLst xmlns:a="http://schemas.openxmlformats.org/drawingml/2006/main" xmlns:r="http://schemas.openxmlformats.org/officeDocument/2006/relationships" xmlns:p="http://schemas.openxmlformats.org/presentationml/2006/main">
  <p:tag name="PA" val="v4.1.3"/>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290.xml><?xml version="1.0" encoding="utf-8"?>
<p:tagLst xmlns:a="http://schemas.openxmlformats.org/drawingml/2006/main" xmlns:r="http://schemas.openxmlformats.org/officeDocument/2006/relationships" xmlns:p="http://schemas.openxmlformats.org/presentationml/2006/main">
  <p:tag name="PA" val="v4.1.3"/>
</p:tagLst>
</file>

<file path=ppt/tags/tag291.xml><?xml version="1.0" encoding="utf-8"?>
<p:tagLst xmlns:a="http://schemas.openxmlformats.org/drawingml/2006/main" xmlns:r="http://schemas.openxmlformats.org/officeDocument/2006/relationships" xmlns:p="http://schemas.openxmlformats.org/presentationml/2006/main">
  <p:tag name="PA" val="v4.1.3"/>
</p:tagLst>
</file>

<file path=ppt/tags/tag292.xml><?xml version="1.0" encoding="utf-8"?>
<p:tagLst xmlns:a="http://schemas.openxmlformats.org/drawingml/2006/main" xmlns:r="http://schemas.openxmlformats.org/officeDocument/2006/relationships" xmlns:p="http://schemas.openxmlformats.org/presentationml/2006/main">
  <p:tag name="PA" val="v4.1.3"/>
</p:tagLst>
</file>

<file path=ppt/tags/tag293.xml><?xml version="1.0" encoding="utf-8"?>
<p:tagLst xmlns:a="http://schemas.openxmlformats.org/drawingml/2006/main" xmlns:r="http://schemas.openxmlformats.org/officeDocument/2006/relationships" xmlns:p="http://schemas.openxmlformats.org/presentationml/2006/main">
  <p:tag name="PA" val="v4.1.3"/>
</p:tagLst>
</file>

<file path=ppt/tags/tag294.xml><?xml version="1.0" encoding="utf-8"?>
<p:tagLst xmlns:a="http://schemas.openxmlformats.org/drawingml/2006/main" xmlns:r="http://schemas.openxmlformats.org/officeDocument/2006/relationships" xmlns:p="http://schemas.openxmlformats.org/presentationml/2006/main">
  <p:tag name="PA" val="v4.1.3"/>
</p:tagLst>
</file>

<file path=ppt/tags/tag295.xml><?xml version="1.0" encoding="utf-8"?>
<p:tagLst xmlns:a="http://schemas.openxmlformats.org/drawingml/2006/main" xmlns:r="http://schemas.openxmlformats.org/officeDocument/2006/relationships" xmlns:p="http://schemas.openxmlformats.org/presentationml/2006/main">
  <p:tag name="PA" val="v4.1.3"/>
</p:tagLst>
</file>

<file path=ppt/tags/tag296.xml><?xml version="1.0" encoding="utf-8"?>
<p:tagLst xmlns:a="http://schemas.openxmlformats.org/drawingml/2006/main" xmlns:r="http://schemas.openxmlformats.org/officeDocument/2006/relationships" xmlns:p="http://schemas.openxmlformats.org/presentationml/2006/main">
  <p:tag name="PA" val="v4.1.3"/>
</p:tagLst>
</file>

<file path=ppt/tags/tag297.xml><?xml version="1.0" encoding="utf-8"?>
<p:tagLst xmlns:a="http://schemas.openxmlformats.org/drawingml/2006/main" xmlns:r="http://schemas.openxmlformats.org/officeDocument/2006/relationships" xmlns:p="http://schemas.openxmlformats.org/presentationml/2006/main">
  <p:tag name="PA" val="v4.1.3"/>
</p:tagLst>
</file>

<file path=ppt/tags/tag298.xml><?xml version="1.0" encoding="utf-8"?>
<p:tagLst xmlns:a="http://schemas.openxmlformats.org/drawingml/2006/main" xmlns:r="http://schemas.openxmlformats.org/officeDocument/2006/relationships" xmlns:p="http://schemas.openxmlformats.org/presentationml/2006/main">
  <p:tag name="PA" val="v4.1.3"/>
</p:tagLst>
</file>

<file path=ppt/tags/tag29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PA" val="v4.1.3"/>
</p:tagLst>
</file>

<file path=ppt/tags/tag300.xml><?xml version="1.0" encoding="utf-8"?>
<p:tagLst xmlns:a="http://schemas.openxmlformats.org/drawingml/2006/main" xmlns:r="http://schemas.openxmlformats.org/officeDocument/2006/relationships" xmlns:p="http://schemas.openxmlformats.org/presentationml/2006/main">
  <p:tag name="PA" val="v4.1.3"/>
</p:tagLst>
</file>

<file path=ppt/tags/tag301.xml><?xml version="1.0" encoding="utf-8"?>
<p:tagLst xmlns:a="http://schemas.openxmlformats.org/drawingml/2006/main" xmlns:r="http://schemas.openxmlformats.org/officeDocument/2006/relationships" xmlns:p="http://schemas.openxmlformats.org/presentationml/2006/main">
  <p:tag name="PA" val="v4.1.3"/>
</p:tagLst>
</file>

<file path=ppt/tags/tag302.xml><?xml version="1.0" encoding="utf-8"?>
<p:tagLst xmlns:a="http://schemas.openxmlformats.org/drawingml/2006/main" xmlns:r="http://schemas.openxmlformats.org/officeDocument/2006/relationships" xmlns:p="http://schemas.openxmlformats.org/presentationml/2006/main">
  <p:tag name="PA" val="v4.1.3"/>
</p:tagLst>
</file>

<file path=ppt/tags/tag303.xml><?xml version="1.0" encoding="utf-8"?>
<p:tagLst xmlns:a="http://schemas.openxmlformats.org/drawingml/2006/main" xmlns:r="http://schemas.openxmlformats.org/officeDocument/2006/relationships" xmlns:p="http://schemas.openxmlformats.org/presentationml/2006/main">
  <p:tag name="PA" val="v4.1.3"/>
</p:tagLst>
</file>

<file path=ppt/tags/tag304.xml><?xml version="1.0" encoding="utf-8"?>
<p:tagLst xmlns:a="http://schemas.openxmlformats.org/drawingml/2006/main" xmlns:r="http://schemas.openxmlformats.org/officeDocument/2006/relationships" xmlns:p="http://schemas.openxmlformats.org/presentationml/2006/main">
  <p:tag name="PA" val="v4.1.3"/>
</p:tagLst>
</file>

<file path=ppt/tags/tag305.xml><?xml version="1.0" encoding="utf-8"?>
<p:tagLst xmlns:a="http://schemas.openxmlformats.org/drawingml/2006/main" xmlns:r="http://schemas.openxmlformats.org/officeDocument/2006/relationships" xmlns:p="http://schemas.openxmlformats.org/presentationml/2006/main">
  <p:tag name="PA" val="v4.1.3"/>
</p:tagLst>
</file>

<file path=ppt/tags/tag306.xml><?xml version="1.0" encoding="utf-8"?>
<p:tagLst xmlns:a="http://schemas.openxmlformats.org/drawingml/2006/main" xmlns:r="http://schemas.openxmlformats.org/officeDocument/2006/relationships" xmlns:p="http://schemas.openxmlformats.org/presentationml/2006/main">
  <p:tag name="PA" val="v4.1.3"/>
</p:tagLst>
</file>

<file path=ppt/tags/tag307.xml><?xml version="1.0" encoding="utf-8"?>
<p:tagLst xmlns:a="http://schemas.openxmlformats.org/drawingml/2006/main" xmlns:r="http://schemas.openxmlformats.org/officeDocument/2006/relationships" xmlns:p="http://schemas.openxmlformats.org/presentationml/2006/main">
  <p:tag name="PA" val="v4.1.3"/>
</p:tagLst>
</file>

<file path=ppt/tags/tag308.xml><?xml version="1.0" encoding="utf-8"?>
<p:tagLst xmlns:a="http://schemas.openxmlformats.org/drawingml/2006/main" xmlns:r="http://schemas.openxmlformats.org/officeDocument/2006/relationships" xmlns:p="http://schemas.openxmlformats.org/presentationml/2006/main">
  <p:tag name="PA" val="v4.1.3"/>
</p:tagLst>
</file>

<file path=ppt/tags/tag309.xml><?xml version="1.0" encoding="utf-8"?>
<p:tagLst xmlns:a="http://schemas.openxmlformats.org/drawingml/2006/main" xmlns:r="http://schemas.openxmlformats.org/officeDocument/2006/relationships" xmlns:p="http://schemas.openxmlformats.org/presentationml/2006/main">
  <p:tag name="PA" val="v4.1.3"/>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10.xml><?xml version="1.0" encoding="utf-8"?>
<p:tagLst xmlns:a="http://schemas.openxmlformats.org/drawingml/2006/main" xmlns:r="http://schemas.openxmlformats.org/officeDocument/2006/relationships" xmlns:p="http://schemas.openxmlformats.org/presentationml/2006/main">
  <p:tag name="PA" val="v4.1.3"/>
</p:tagLst>
</file>

<file path=ppt/tags/tag311.xml><?xml version="1.0" encoding="utf-8"?>
<p:tagLst xmlns:a="http://schemas.openxmlformats.org/drawingml/2006/main" xmlns:r="http://schemas.openxmlformats.org/officeDocument/2006/relationships" xmlns:p="http://schemas.openxmlformats.org/presentationml/2006/main">
  <p:tag name="PA" val="v4.1.3"/>
</p:tagLst>
</file>

<file path=ppt/tags/tag312.xml><?xml version="1.0" encoding="utf-8"?>
<p:tagLst xmlns:a="http://schemas.openxmlformats.org/drawingml/2006/main" xmlns:r="http://schemas.openxmlformats.org/officeDocument/2006/relationships" xmlns:p="http://schemas.openxmlformats.org/presentationml/2006/main">
  <p:tag name="PA" val="v4.1.3"/>
</p:tagLst>
</file>

<file path=ppt/tags/tag313.xml><?xml version="1.0" encoding="utf-8"?>
<p:tagLst xmlns:a="http://schemas.openxmlformats.org/drawingml/2006/main" xmlns:r="http://schemas.openxmlformats.org/officeDocument/2006/relationships" xmlns:p="http://schemas.openxmlformats.org/presentationml/2006/main">
  <p:tag name="PA" val="v4.1.3"/>
</p:tagLst>
</file>

<file path=ppt/tags/tag314.xml><?xml version="1.0" encoding="utf-8"?>
<p:tagLst xmlns:a="http://schemas.openxmlformats.org/drawingml/2006/main" xmlns:r="http://schemas.openxmlformats.org/officeDocument/2006/relationships" xmlns:p="http://schemas.openxmlformats.org/presentationml/2006/main">
  <p:tag name="PA" val="v4.1.3"/>
</p:tagLst>
</file>

<file path=ppt/tags/tag315.xml><?xml version="1.0" encoding="utf-8"?>
<p:tagLst xmlns:a="http://schemas.openxmlformats.org/drawingml/2006/main" xmlns:r="http://schemas.openxmlformats.org/officeDocument/2006/relationships" xmlns:p="http://schemas.openxmlformats.org/presentationml/2006/main">
  <p:tag name="PA" val="v4.1.3"/>
</p:tagLst>
</file>

<file path=ppt/tags/tag316.xml><?xml version="1.0" encoding="utf-8"?>
<p:tagLst xmlns:a="http://schemas.openxmlformats.org/drawingml/2006/main" xmlns:r="http://schemas.openxmlformats.org/officeDocument/2006/relationships" xmlns:p="http://schemas.openxmlformats.org/presentationml/2006/main">
  <p:tag name="PA" val="v4.1.3"/>
</p:tagLst>
</file>

<file path=ppt/tags/tag317.xml><?xml version="1.0" encoding="utf-8"?>
<p:tagLst xmlns:a="http://schemas.openxmlformats.org/drawingml/2006/main" xmlns:r="http://schemas.openxmlformats.org/officeDocument/2006/relationships" xmlns:p="http://schemas.openxmlformats.org/presentationml/2006/main">
  <p:tag name="PA" val="v4.1.3"/>
</p:tagLst>
</file>

<file path=ppt/tags/tag318.xml><?xml version="1.0" encoding="utf-8"?>
<p:tagLst xmlns:a="http://schemas.openxmlformats.org/drawingml/2006/main" xmlns:r="http://schemas.openxmlformats.org/officeDocument/2006/relationships" xmlns:p="http://schemas.openxmlformats.org/presentationml/2006/main">
  <p:tag name="PA" val="v4.1.3"/>
</p:tagLst>
</file>

<file path=ppt/tags/tag319.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20.xml><?xml version="1.0" encoding="utf-8"?>
<p:tagLst xmlns:a="http://schemas.openxmlformats.org/drawingml/2006/main" xmlns:r="http://schemas.openxmlformats.org/officeDocument/2006/relationships" xmlns:p="http://schemas.openxmlformats.org/presentationml/2006/main">
  <p:tag name="PA" val="v4.1.3"/>
</p:tagLst>
</file>

<file path=ppt/tags/tag321.xml><?xml version="1.0" encoding="utf-8"?>
<p:tagLst xmlns:a="http://schemas.openxmlformats.org/drawingml/2006/main" xmlns:r="http://schemas.openxmlformats.org/officeDocument/2006/relationships" xmlns:p="http://schemas.openxmlformats.org/presentationml/2006/main">
  <p:tag name="PA" val="v4.1.3"/>
</p:tagLst>
</file>

<file path=ppt/tags/tag322.xml><?xml version="1.0" encoding="utf-8"?>
<p:tagLst xmlns:a="http://schemas.openxmlformats.org/drawingml/2006/main" xmlns:r="http://schemas.openxmlformats.org/officeDocument/2006/relationships" xmlns:p="http://schemas.openxmlformats.org/presentationml/2006/main">
  <p:tag name="PA" val="v4.1.3"/>
</p:tagLst>
</file>

<file path=ppt/tags/tag323.xml><?xml version="1.0" encoding="utf-8"?>
<p:tagLst xmlns:a="http://schemas.openxmlformats.org/drawingml/2006/main" xmlns:r="http://schemas.openxmlformats.org/officeDocument/2006/relationships" xmlns:p="http://schemas.openxmlformats.org/presentationml/2006/main">
  <p:tag name="PA" val="v4.1.3"/>
</p:tagLst>
</file>

<file path=ppt/tags/tag324.xml><?xml version="1.0" encoding="utf-8"?>
<p:tagLst xmlns:a="http://schemas.openxmlformats.org/drawingml/2006/main" xmlns:r="http://schemas.openxmlformats.org/officeDocument/2006/relationships" xmlns:p="http://schemas.openxmlformats.org/presentationml/2006/main">
  <p:tag name="PA" val="v4.1.3"/>
</p:tagLst>
</file>

<file path=ppt/tags/tag325.xml><?xml version="1.0" encoding="utf-8"?>
<p:tagLst xmlns:a="http://schemas.openxmlformats.org/drawingml/2006/main" xmlns:r="http://schemas.openxmlformats.org/officeDocument/2006/relationships" xmlns:p="http://schemas.openxmlformats.org/presentationml/2006/main">
  <p:tag name="PA" val="v4.1.3"/>
</p:tagLst>
</file>

<file path=ppt/tags/tag326.xml><?xml version="1.0" encoding="utf-8"?>
<p:tagLst xmlns:a="http://schemas.openxmlformats.org/drawingml/2006/main" xmlns:r="http://schemas.openxmlformats.org/officeDocument/2006/relationships" xmlns:p="http://schemas.openxmlformats.org/presentationml/2006/main">
  <p:tag name="PA" val="v4.1.3"/>
</p:tagLst>
</file>

<file path=ppt/tags/tag327.xml><?xml version="1.0" encoding="utf-8"?>
<p:tagLst xmlns:a="http://schemas.openxmlformats.org/drawingml/2006/main" xmlns:r="http://schemas.openxmlformats.org/officeDocument/2006/relationships" xmlns:p="http://schemas.openxmlformats.org/presentationml/2006/main">
  <p:tag name="PA" val="v4.1.3"/>
</p:tagLst>
</file>

<file path=ppt/tags/tag328.xml><?xml version="1.0" encoding="utf-8"?>
<p:tagLst xmlns:a="http://schemas.openxmlformats.org/drawingml/2006/main" xmlns:r="http://schemas.openxmlformats.org/officeDocument/2006/relationships" xmlns:p="http://schemas.openxmlformats.org/presentationml/2006/main">
  <p:tag name="PA" val="v4.1.3"/>
</p:tagLst>
</file>

<file path=ppt/tags/tag329.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30.xml><?xml version="1.0" encoding="utf-8"?>
<p:tagLst xmlns:a="http://schemas.openxmlformats.org/drawingml/2006/main" xmlns:r="http://schemas.openxmlformats.org/officeDocument/2006/relationships" xmlns:p="http://schemas.openxmlformats.org/presentationml/2006/main">
  <p:tag name="PA" val="v4.1.3"/>
</p:tagLst>
</file>

<file path=ppt/tags/tag331.xml><?xml version="1.0" encoding="utf-8"?>
<p:tagLst xmlns:a="http://schemas.openxmlformats.org/drawingml/2006/main" xmlns:r="http://schemas.openxmlformats.org/officeDocument/2006/relationships" xmlns:p="http://schemas.openxmlformats.org/presentationml/2006/main">
  <p:tag name="PA" val="v4.1.3"/>
</p:tagLst>
</file>

<file path=ppt/tags/tag332.xml><?xml version="1.0" encoding="utf-8"?>
<p:tagLst xmlns:a="http://schemas.openxmlformats.org/drawingml/2006/main" xmlns:r="http://schemas.openxmlformats.org/officeDocument/2006/relationships" xmlns:p="http://schemas.openxmlformats.org/presentationml/2006/main">
  <p:tag name="PA" val="v4.1.3"/>
</p:tagLst>
</file>

<file path=ppt/tags/tag333.xml><?xml version="1.0" encoding="utf-8"?>
<p:tagLst xmlns:a="http://schemas.openxmlformats.org/drawingml/2006/main" xmlns:r="http://schemas.openxmlformats.org/officeDocument/2006/relationships" xmlns:p="http://schemas.openxmlformats.org/presentationml/2006/main">
  <p:tag name="PA" val="v4.1.3"/>
</p:tagLst>
</file>

<file path=ppt/tags/tag334.xml><?xml version="1.0" encoding="utf-8"?>
<p:tagLst xmlns:a="http://schemas.openxmlformats.org/drawingml/2006/main" xmlns:r="http://schemas.openxmlformats.org/officeDocument/2006/relationships" xmlns:p="http://schemas.openxmlformats.org/presentationml/2006/main">
  <p:tag name="PA" val="v4.1.3"/>
</p:tagLst>
</file>

<file path=ppt/tags/tag335.xml><?xml version="1.0" encoding="utf-8"?>
<p:tagLst xmlns:a="http://schemas.openxmlformats.org/drawingml/2006/main" xmlns:r="http://schemas.openxmlformats.org/officeDocument/2006/relationships" xmlns:p="http://schemas.openxmlformats.org/presentationml/2006/main">
  <p:tag name="PA" val="v4.1.3"/>
</p:tagLst>
</file>

<file path=ppt/tags/tag336.xml><?xml version="1.0" encoding="utf-8"?>
<p:tagLst xmlns:a="http://schemas.openxmlformats.org/drawingml/2006/main" xmlns:r="http://schemas.openxmlformats.org/officeDocument/2006/relationships" xmlns:p="http://schemas.openxmlformats.org/presentationml/2006/main">
  <p:tag name="PA" val="v4.1.3"/>
</p:tagLst>
</file>

<file path=ppt/tags/tag337.xml><?xml version="1.0" encoding="utf-8"?>
<p:tagLst xmlns:a="http://schemas.openxmlformats.org/drawingml/2006/main" xmlns:r="http://schemas.openxmlformats.org/officeDocument/2006/relationships" xmlns:p="http://schemas.openxmlformats.org/presentationml/2006/main">
  <p:tag name="PA" val="v4.1.3"/>
</p:tagLst>
</file>

<file path=ppt/tags/tag338.xml><?xml version="1.0" encoding="utf-8"?>
<p:tagLst xmlns:a="http://schemas.openxmlformats.org/drawingml/2006/main" xmlns:r="http://schemas.openxmlformats.org/officeDocument/2006/relationships" xmlns:p="http://schemas.openxmlformats.org/presentationml/2006/main">
  <p:tag name="PA" val="v4.1.3"/>
</p:tagLst>
</file>

<file path=ppt/tags/tag339.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340.xml><?xml version="1.0" encoding="utf-8"?>
<p:tagLst xmlns:a="http://schemas.openxmlformats.org/drawingml/2006/main" xmlns:r="http://schemas.openxmlformats.org/officeDocument/2006/relationships" xmlns:p="http://schemas.openxmlformats.org/presentationml/2006/main">
  <p:tag name="PA" val="v4.1.3"/>
</p:tagLst>
</file>

<file path=ppt/tags/tag341.xml><?xml version="1.0" encoding="utf-8"?>
<p:tagLst xmlns:a="http://schemas.openxmlformats.org/drawingml/2006/main" xmlns:r="http://schemas.openxmlformats.org/officeDocument/2006/relationships" xmlns:p="http://schemas.openxmlformats.org/presentationml/2006/main">
  <p:tag name="PA" val="v4.1.3"/>
</p:tagLst>
</file>

<file path=ppt/tags/tag342.xml><?xml version="1.0" encoding="utf-8"?>
<p:tagLst xmlns:a="http://schemas.openxmlformats.org/drawingml/2006/main" xmlns:r="http://schemas.openxmlformats.org/officeDocument/2006/relationships" xmlns:p="http://schemas.openxmlformats.org/presentationml/2006/main">
  <p:tag name="PA" val="v4.1.3"/>
</p:tagLst>
</file>

<file path=ppt/tags/tag343.xml><?xml version="1.0" encoding="utf-8"?>
<p:tagLst xmlns:a="http://schemas.openxmlformats.org/drawingml/2006/main" xmlns:r="http://schemas.openxmlformats.org/officeDocument/2006/relationships" xmlns:p="http://schemas.openxmlformats.org/presentationml/2006/main">
  <p:tag name="PA" val="v4.1.3"/>
</p:tagLst>
</file>

<file path=ppt/tags/tag344.xml><?xml version="1.0" encoding="utf-8"?>
<p:tagLst xmlns:a="http://schemas.openxmlformats.org/drawingml/2006/main" xmlns:r="http://schemas.openxmlformats.org/officeDocument/2006/relationships" xmlns:p="http://schemas.openxmlformats.org/presentationml/2006/main">
  <p:tag name="PA" val="v4.1.3"/>
</p:tagLst>
</file>

<file path=ppt/tags/tag345.xml><?xml version="1.0" encoding="utf-8"?>
<p:tagLst xmlns:a="http://schemas.openxmlformats.org/drawingml/2006/main" xmlns:r="http://schemas.openxmlformats.org/officeDocument/2006/relationships" xmlns:p="http://schemas.openxmlformats.org/presentationml/2006/main">
  <p:tag name="PA" val="v4.1.3"/>
</p:tagLst>
</file>

<file path=ppt/tags/tag346.xml><?xml version="1.0" encoding="utf-8"?>
<p:tagLst xmlns:a="http://schemas.openxmlformats.org/drawingml/2006/main" xmlns:r="http://schemas.openxmlformats.org/officeDocument/2006/relationships" xmlns:p="http://schemas.openxmlformats.org/presentationml/2006/main">
  <p:tag name="PA" val="v4.1.3"/>
</p:tagLst>
</file>

<file path=ppt/tags/tag347.xml><?xml version="1.0" encoding="utf-8"?>
<p:tagLst xmlns:a="http://schemas.openxmlformats.org/drawingml/2006/main" xmlns:r="http://schemas.openxmlformats.org/officeDocument/2006/relationships" xmlns:p="http://schemas.openxmlformats.org/presentationml/2006/main">
  <p:tag name="PA" val="v4.1.3"/>
</p:tagLst>
</file>

<file path=ppt/tags/tag348.xml><?xml version="1.0" encoding="utf-8"?>
<p:tagLst xmlns:a="http://schemas.openxmlformats.org/drawingml/2006/main" xmlns:r="http://schemas.openxmlformats.org/officeDocument/2006/relationships" xmlns:p="http://schemas.openxmlformats.org/presentationml/2006/main">
  <p:tag name="PA" val="v4.1.3"/>
</p:tagLst>
</file>

<file path=ppt/tags/tag349.xml><?xml version="1.0" encoding="utf-8"?>
<p:tagLst xmlns:a="http://schemas.openxmlformats.org/drawingml/2006/main" xmlns:r="http://schemas.openxmlformats.org/officeDocument/2006/relationships" xmlns:p="http://schemas.openxmlformats.org/presentationml/2006/main">
  <p:tag name="PA" val="v4.1.3"/>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50.xml><?xml version="1.0" encoding="utf-8"?>
<p:tagLst xmlns:a="http://schemas.openxmlformats.org/drawingml/2006/main" xmlns:r="http://schemas.openxmlformats.org/officeDocument/2006/relationships" xmlns:p="http://schemas.openxmlformats.org/presentationml/2006/main">
  <p:tag name="PA" val="v4.1.3"/>
</p:tagLst>
</file>

<file path=ppt/tags/tag351.xml><?xml version="1.0" encoding="utf-8"?>
<p:tagLst xmlns:a="http://schemas.openxmlformats.org/drawingml/2006/main" xmlns:r="http://schemas.openxmlformats.org/officeDocument/2006/relationships" xmlns:p="http://schemas.openxmlformats.org/presentationml/2006/main">
  <p:tag name="PA" val="v4.1.3"/>
</p:tagLst>
</file>

<file path=ppt/tags/tag352.xml><?xml version="1.0" encoding="utf-8"?>
<p:tagLst xmlns:a="http://schemas.openxmlformats.org/drawingml/2006/main" xmlns:r="http://schemas.openxmlformats.org/officeDocument/2006/relationships" xmlns:p="http://schemas.openxmlformats.org/presentationml/2006/main">
  <p:tag name="PA" val="v4.1.3"/>
</p:tagLst>
</file>

<file path=ppt/tags/tag353.xml><?xml version="1.0" encoding="utf-8"?>
<p:tagLst xmlns:a="http://schemas.openxmlformats.org/drawingml/2006/main" xmlns:r="http://schemas.openxmlformats.org/officeDocument/2006/relationships" xmlns:p="http://schemas.openxmlformats.org/presentationml/2006/main">
  <p:tag name="PA" val="v4.1.3"/>
</p:tagLst>
</file>

<file path=ppt/tags/tag354.xml><?xml version="1.0" encoding="utf-8"?>
<p:tagLst xmlns:a="http://schemas.openxmlformats.org/drawingml/2006/main" xmlns:r="http://schemas.openxmlformats.org/officeDocument/2006/relationships" xmlns:p="http://schemas.openxmlformats.org/presentationml/2006/main">
  <p:tag name="PA" val="v4.1.3"/>
</p:tagLst>
</file>

<file path=ppt/tags/tag355.xml><?xml version="1.0" encoding="utf-8"?>
<p:tagLst xmlns:a="http://schemas.openxmlformats.org/drawingml/2006/main" xmlns:r="http://schemas.openxmlformats.org/officeDocument/2006/relationships" xmlns:p="http://schemas.openxmlformats.org/presentationml/2006/main">
  <p:tag name="PA" val="v4.1.3"/>
</p:tagLst>
</file>

<file path=ppt/tags/tag356.xml><?xml version="1.0" encoding="utf-8"?>
<p:tagLst xmlns:a="http://schemas.openxmlformats.org/drawingml/2006/main" xmlns:r="http://schemas.openxmlformats.org/officeDocument/2006/relationships" xmlns:p="http://schemas.openxmlformats.org/presentationml/2006/main">
  <p:tag name="PA" val="v4.1.3"/>
</p:tagLst>
</file>

<file path=ppt/tags/tag357.xml><?xml version="1.0" encoding="utf-8"?>
<p:tagLst xmlns:a="http://schemas.openxmlformats.org/drawingml/2006/main" xmlns:r="http://schemas.openxmlformats.org/officeDocument/2006/relationships" xmlns:p="http://schemas.openxmlformats.org/presentationml/2006/main">
  <p:tag name="PA" val="v4.1.3"/>
</p:tagLst>
</file>

<file path=ppt/tags/tag358.xml><?xml version="1.0" encoding="utf-8"?>
<p:tagLst xmlns:a="http://schemas.openxmlformats.org/drawingml/2006/main" xmlns:r="http://schemas.openxmlformats.org/officeDocument/2006/relationships" xmlns:p="http://schemas.openxmlformats.org/presentationml/2006/main">
  <p:tag name="PA" val="v4.1.3"/>
</p:tagLst>
</file>

<file path=ppt/tags/tag359.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60.xml><?xml version="1.0" encoding="utf-8"?>
<p:tagLst xmlns:a="http://schemas.openxmlformats.org/drawingml/2006/main" xmlns:r="http://schemas.openxmlformats.org/officeDocument/2006/relationships" xmlns:p="http://schemas.openxmlformats.org/presentationml/2006/main">
  <p:tag name="PA" val="v4.1.3"/>
</p:tagLst>
</file>

<file path=ppt/tags/tag361.xml><?xml version="1.0" encoding="utf-8"?>
<p:tagLst xmlns:a="http://schemas.openxmlformats.org/drawingml/2006/main" xmlns:r="http://schemas.openxmlformats.org/officeDocument/2006/relationships" xmlns:p="http://schemas.openxmlformats.org/presentationml/2006/main">
  <p:tag name="PA" val="v4.1.3"/>
</p:tagLst>
</file>

<file path=ppt/tags/tag362.xml><?xml version="1.0" encoding="utf-8"?>
<p:tagLst xmlns:a="http://schemas.openxmlformats.org/drawingml/2006/main" xmlns:r="http://schemas.openxmlformats.org/officeDocument/2006/relationships" xmlns:p="http://schemas.openxmlformats.org/presentationml/2006/main">
  <p:tag name="PA" val="v4.1.3"/>
</p:tagLst>
</file>

<file path=ppt/tags/tag363.xml><?xml version="1.0" encoding="utf-8"?>
<p:tagLst xmlns:a="http://schemas.openxmlformats.org/drawingml/2006/main" xmlns:r="http://schemas.openxmlformats.org/officeDocument/2006/relationships" xmlns:p="http://schemas.openxmlformats.org/presentationml/2006/main">
  <p:tag name="PA" val="v4.1.3"/>
</p:tagLst>
</file>

<file path=ppt/tags/tag364.xml><?xml version="1.0" encoding="utf-8"?>
<p:tagLst xmlns:a="http://schemas.openxmlformats.org/drawingml/2006/main" xmlns:r="http://schemas.openxmlformats.org/officeDocument/2006/relationships" xmlns:p="http://schemas.openxmlformats.org/presentationml/2006/main">
  <p:tag name="PA" val="v4.1.3"/>
</p:tagLst>
</file>

<file path=ppt/tags/tag365.xml><?xml version="1.0" encoding="utf-8"?>
<p:tagLst xmlns:a="http://schemas.openxmlformats.org/drawingml/2006/main" xmlns:r="http://schemas.openxmlformats.org/officeDocument/2006/relationships" xmlns:p="http://schemas.openxmlformats.org/presentationml/2006/main">
  <p:tag name="PA" val="v4.1.3"/>
</p:tagLst>
</file>

<file path=ppt/tags/tag366.xml><?xml version="1.0" encoding="utf-8"?>
<p:tagLst xmlns:a="http://schemas.openxmlformats.org/drawingml/2006/main" xmlns:r="http://schemas.openxmlformats.org/officeDocument/2006/relationships" xmlns:p="http://schemas.openxmlformats.org/presentationml/2006/main">
  <p:tag name="PA" val="v4.1.3"/>
</p:tagLst>
</file>

<file path=ppt/tags/tag367.xml><?xml version="1.0" encoding="utf-8"?>
<p:tagLst xmlns:a="http://schemas.openxmlformats.org/drawingml/2006/main" xmlns:r="http://schemas.openxmlformats.org/officeDocument/2006/relationships" xmlns:p="http://schemas.openxmlformats.org/presentationml/2006/main">
  <p:tag name="PA" val="v4.1.3"/>
</p:tagLst>
</file>

<file path=ppt/tags/tag368.xml><?xml version="1.0" encoding="utf-8"?>
<p:tagLst xmlns:a="http://schemas.openxmlformats.org/drawingml/2006/main" xmlns:r="http://schemas.openxmlformats.org/officeDocument/2006/relationships" xmlns:p="http://schemas.openxmlformats.org/presentationml/2006/main">
  <p:tag name="PA" val="v4.1.3"/>
</p:tagLst>
</file>

<file path=ppt/tags/tag369.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70.xml><?xml version="1.0" encoding="utf-8"?>
<p:tagLst xmlns:a="http://schemas.openxmlformats.org/drawingml/2006/main" xmlns:r="http://schemas.openxmlformats.org/officeDocument/2006/relationships" xmlns:p="http://schemas.openxmlformats.org/presentationml/2006/main">
  <p:tag name="PA" val="v4.1.3"/>
</p:tagLst>
</file>

<file path=ppt/tags/tag371.xml><?xml version="1.0" encoding="utf-8"?>
<p:tagLst xmlns:a="http://schemas.openxmlformats.org/drawingml/2006/main" xmlns:r="http://schemas.openxmlformats.org/officeDocument/2006/relationships" xmlns:p="http://schemas.openxmlformats.org/presentationml/2006/main">
  <p:tag name="PA" val="v4.1.3"/>
</p:tagLst>
</file>

<file path=ppt/tags/tag372.xml><?xml version="1.0" encoding="utf-8"?>
<p:tagLst xmlns:a="http://schemas.openxmlformats.org/drawingml/2006/main" xmlns:r="http://schemas.openxmlformats.org/officeDocument/2006/relationships" xmlns:p="http://schemas.openxmlformats.org/presentationml/2006/main">
  <p:tag name="PA" val="v4.1.3"/>
</p:tagLst>
</file>

<file path=ppt/tags/tag373.xml><?xml version="1.0" encoding="utf-8"?>
<p:tagLst xmlns:a="http://schemas.openxmlformats.org/drawingml/2006/main" xmlns:r="http://schemas.openxmlformats.org/officeDocument/2006/relationships" xmlns:p="http://schemas.openxmlformats.org/presentationml/2006/main">
  <p:tag name="PA" val="v4.1.3"/>
</p:tagLst>
</file>

<file path=ppt/tags/tag374.xml><?xml version="1.0" encoding="utf-8"?>
<p:tagLst xmlns:a="http://schemas.openxmlformats.org/drawingml/2006/main" xmlns:r="http://schemas.openxmlformats.org/officeDocument/2006/relationships" xmlns:p="http://schemas.openxmlformats.org/presentationml/2006/main">
  <p:tag name="PA" val="v4.1.3"/>
</p:tagLst>
</file>

<file path=ppt/tags/tag375.xml><?xml version="1.0" encoding="utf-8"?>
<p:tagLst xmlns:a="http://schemas.openxmlformats.org/drawingml/2006/main" xmlns:r="http://schemas.openxmlformats.org/officeDocument/2006/relationships" xmlns:p="http://schemas.openxmlformats.org/presentationml/2006/main">
  <p:tag name="PA" val="v4.1.3"/>
</p:tagLst>
</file>

<file path=ppt/tags/tag376.xml><?xml version="1.0" encoding="utf-8"?>
<p:tagLst xmlns:a="http://schemas.openxmlformats.org/drawingml/2006/main" xmlns:r="http://schemas.openxmlformats.org/officeDocument/2006/relationships" xmlns:p="http://schemas.openxmlformats.org/presentationml/2006/main">
  <p:tag name="PA" val="v4.1.3"/>
</p:tagLst>
</file>

<file path=ppt/tags/tag377.xml><?xml version="1.0" encoding="utf-8"?>
<p:tagLst xmlns:a="http://schemas.openxmlformats.org/drawingml/2006/main" xmlns:r="http://schemas.openxmlformats.org/officeDocument/2006/relationships" xmlns:p="http://schemas.openxmlformats.org/presentationml/2006/main">
  <p:tag name="PA" val="v4.1.3"/>
</p:tagLst>
</file>

<file path=ppt/tags/tag378.xml><?xml version="1.0" encoding="utf-8"?>
<p:tagLst xmlns:a="http://schemas.openxmlformats.org/drawingml/2006/main" xmlns:r="http://schemas.openxmlformats.org/officeDocument/2006/relationships" xmlns:p="http://schemas.openxmlformats.org/presentationml/2006/main">
  <p:tag name="PA" val="v4.1.3"/>
</p:tagLst>
</file>

<file path=ppt/tags/tag379.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80.xml><?xml version="1.0" encoding="utf-8"?>
<p:tagLst xmlns:a="http://schemas.openxmlformats.org/drawingml/2006/main" xmlns:r="http://schemas.openxmlformats.org/officeDocument/2006/relationships" xmlns:p="http://schemas.openxmlformats.org/presentationml/2006/main">
  <p:tag name="PA" val="v4.1.3"/>
</p:tagLst>
</file>

<file path=ppt/tags/tag381.xml><?xml version="1.0" encoding="utf-8"?>
<p:tagLst xmlns:a="http://schemas.openxmlformats.org/drawingml/2006/main" xmlns:r="http://schemas.openxmlformats.org/officeDocument/2006/relationships" xmlns:p="http://schemas.openxmlformats.org/presentationml/2006/main">
  <p:tag name="PA" val="v4.1.3"/>
</p:tagLst>
</file>

<file path=ppt/tags/tag382.xml><?xml version="1.0" encoding="utf-8"?>
<p:tagLst xmlns:a="http://schemas.openxmlformats.org/drawingml/2006/main" xmlns:r="http://schemas.openxmlformats.org/officeDocument/2006/relationships" xmlns:p="http://schemas.openxmlformats.org/presentationml/2006/main">
  <p:tag name="PA" val="v4.1.3"/>
</p:tagLst>
</file>

<file path=ppt/tags/tag383.xml><?xml version="1.0" encoding="utf-8"?>
<p:tagLst xmlns:a="http://schemas.openxmlformats.org/drawingml/2006/main" xmlns:r="http://schemas.openxmlformats.org/officeDocument/2006/relationships" xmlns:p="http://schemas.openxmlformats.org/presentationml/2006/main">
  <p:tag name="PA" val="v4.1.3"/>
</p:tagLst>
</file>

<file path=ppt/tags/tag384.xml><?xml version="1.0" encoding="utf-8"?>
<p:tagLst xmlns:a="http://schemas.openxmlformats.org/drawingml/2006/main" xmlns:r="http://schemas.openxmlformats.org/officeDocument/2006/relationships" xmlns:p="http://schemas.openxmlformats.org/presentationml/2006/main">
  <p:tag name="PA" val="v4.1.3"/>
</p:tagLst>
</file>

<file path=ppt/tags/tag385.xml><?xml version="1.0" encoding="utf-8"?>
<p:tagLst xmlns:a="http://schemas.openxmlformats.org/drawingml/2006/main" xmlns:r="http://schemas.openxmlformats.org/officeDocument/2006/relationships" xmlns:p="http://schemas.openxmlformats.org/presentationml/2006/main">
  <p:tag name="PA" val="v4.1.3"/>
</p:tagLst>
</file>

<file path=ppt/tags/tag386.xml><?xml version="1.0" encoding="utf-8"?>
<p:tagLst xmlns:a="http://schemas.openxmlformats.org/drawingml/2006/main" xmlns:r="http://schemas.openxmlformats.org/officeDocument/2006/relationships" xmlns:p="http://schemas.openxmlformats.org/presentationml/2006/main">
  <p:tag name="PA" val="v4.1.3"/>
</p:tagLst>
</file>

<file path=ppt/tags/tag387.xml><?xml version="1.0" encoding="utf-8"?>
<p:tagLst xmlns:a="http://schemas.openxmlformats.org/drawingml/2006/main" xmlns:r="http://schemas.openxmlformats.org/officeDocument/2006/relationships" xmlns:p="http://schemas.openxmlformats.org/presentationml/2006/main">
  <p:tag name="PA" val="v4.1.3"/>
</p:tagLst>
</file>

<file path=ppt/tags/tag388.xml><?xml version="1.0" encoding="utf-8"?>
<p:tagLst xmlns:a="http://schemas.openxmlformats.org/drawingml/2006/main" xmlns:r="http://schemas.openxmlformats.org/officeDocument/2006/relationships" xmlns:p="http://schemas.openxmlformats.org/presentationml/2006/main">
  <p:tag name="PA" val="v4.1.3"/>
</p:tagLst>
</file>

<file path=ppt/tags/tag389.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390.xml><?xml version="1.0" encoding="utf-8"?>
<p:tagLst xmlns:a="http://schemas.openxmlformats.org/drawingml/2006/main" xmlns:r="http://schemas.openxmlformats.org/officeDocument/2006/relationships" xmlns:p="http://schemas.openxmlformats.org/presentationml/2006/main">
  <p:tag name="PA" val="v4.1.3"/>
</p:tagLst>
</file>

<file path=ppt/tags/tag391.xml><?xml version="1.0" encoding="utf-8"?>
<p:tagLst xmlns:a="http://schemas.openxmlformats.org/drawingml/2006/main" xmlns:r="http://schemas.openxmlformats.org/officeDocument/2006/relationships" xmlns:p="http://schemas.openxmlformats.org/presentationml/2006/main">
  <p:tag name="PA" val="v4.1.3"/>
</p:tagLst>
</file>

<file path=ppt/tags/tag392.xml><?xml version="1.0" encoding="utf-8"?>
<p:tagLst xmlns:a="http://schemas.openxmlformats.org/drawingml/2006/main" xmlns:r="http://schemas.openxmlformats.org/officeDocument/2006/relationships" xmlns:p="http://schemas.openxmlformats.org/presentationml/2006/main">
  <p:tag name="PA" val="v4.1.3"/>
</p:tagLst>
</file>

<file path=ppt/tags/tag393.xml><?xml version="1.0" encoding="utf-8"?>
<p:tagLst xmlns:a="http://schemas.openxmlformats.org/drawingml/2006/main" xmlns:r="http://schemas.openxmlformats.org/officeDocument/2006/relationships" xmlns:p="http://schemas.openxmlformats.org/presentationml/2006/main">
  <p:tag name="PA" val="v4.1.3"/>
</p:tagLst>
</file>

<file path=ppt/tags/tag394.xml><?xml version="1.0" encoding="utf-8"?>
<p:tagLst xmlns:a="http://schemas.openxmlformats.org/drawingml/2006/main" xmlns:r="http://schemas.openxmlformats.org/officeDocument/2006/relationships" xmlns:p="http://schemas.openxmlformats.org/presentationml/2006/main">
  <p:tag name="PA" val="v4.1.3"/>
</p:tagLst>
</file>

<file path=ppt/tags/tag395.xml><?xml version="1.0" encoding="utf-8"?>
<p:tagLst xmlns:a="http://schemas.openxmlformats.org/drawingml/2006/main" xmlns:r="http://schemas.openxmlformats.org/officeDocument/2006/relationships" xmlns:p="http://schemas.openxmlformats.org/presentationml/2006/main">
  <p:tag name="PA" val="v4.1.3"/>
</p:tagLst>
</file>

<file path=ppt/tags/tag396.xml><?xml version="1.0" encoding="utf-8"?>
<p:tagLst xmlns:a="http://schemas.openxmlformats.org/drawingml/2006/main" xmlns:r="http://schemas.openxmlformats.org/officeDocument/2006/relationships" xmlns:p="http://schemas.openxmlformats.org/presentationml/2006/main">
  <p:tag name="PA" val="v4.1.3"/>
</p:tagLst>
</file>

<file path=ppt/tags/tag397.xml><?xml version="1.0" encoding="utf-8"?>
<p:tagLst xmlns:a="http://schemas.openxmlformats.org/drawingml/2006/main" xmlns:r="http://schemas.openxmlformats.org/officeDocument/2006/relationships" xmlns:p="http://schemas.openxmlformats.org/presentationml/2006/main">
  <p:tag name="PA" val="v4.1.3"/>
</p:tagLst>
</file>

<file path=ppt/tags/tag398.xml><?xml version="1.0" encoding="utf-8"?>
<p:tagLst xmlns:a="http://schemas.openxmlformats.org/drawingml/2006/main" xmlns:r="http://schemas.openxmlformats.org/officeDocument/2006/relationships" xmlns:p="http://schemas.openxmlformats.org/presentationml/2006/main">
  <p:tag name="PA" val="v4.1.3"/>
</p:tagLst>
</file>

<file path=ppt/tags/tag39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PA" val="v4.1.3"/>
</p:tagLst>
</file>

<file path=ppt/tags/tag400.xml><?xml version="1.0" encoding="utf-8"?>
<p:tagLst xmlns:a="http://schemas.openxmlformats.org/drawingml/2006/main" xmlns:r="http://schemas.openxmlformats.org/officeDocument/2006/relationships" xmlns:p="http://schemas.openxmlformats.org/presentationml/2006/main">
  <p:tag name="PA" val="v4.1.3"/>
</p:tagLst>
</file>

<file path=ppt/tags/tag401.xml><?xml version="1.0" encoding="utf-8"?>
<p:tagLst xmlns:a="http://schemas.openxmlformats.org/drawingml/2006/main" xmlns:r="http://schemas.openxmlformats.org/officeDocument/2006/relationships" xmlns:p="http://schemas.openxmlformats.org/presentationml/2006/main">
  <p:tag name="PA" val="v4.1.3"/>
</p:tagLst>
</file>

<file path=ppt/tags/tag402.xml><?xml version="1.0" encoding="utf-8"?>
<p:tagLst xmlns:a="http://schemas.openxmlformats.org/drawingml/2006/main" xmlns:r="http://schemas.openxmlformats.org/officeDocument/2006/relationships" xmlns:p="http://schemas.openxmlformats.org/presentationml/2006/main">
  <p:tag name="PA" val="v4.1.3"/>
</p:tagLst>
</file>

<file path=ppt/tags/tag403.xml><?xml version="1.0" encoding="utf-8"?>
<p:tagLst xmlns:a="http://schemas.openxmlformats.org/drawingml/2006/main" xmlns:r="http://schemas.openxmlformats.org/officeDocument/2006/relationships" xmlns:p="http://schemas.openxmlformats.org/presentationml/2006/main">
  <p:tag name="PA" val="v4.1.3"/>
</p:tagLst>
</file>

<file path=ppt/tags/tag404.xml><?xml version="1.0" encoding="utf-8"?>
<p:tagLst xmlns:a="http://schemas.openxmlformats.org/drawingml/2006/main" xmlns:r="http://schemas.openxmlformats.org/officeDocument/2006/relationships" xmlns:p="http://schemas.openxmlformats.org/presentationml/2006/main">
  <p:tag name="PA" val="v4.1.3"/>
</p:tagLst>
</file>

<file path=ppt/tags/tag405.xml><?xml version="1.0" encoding="utf-8"?>
<p:tagLst xmlns:a="http://schemas.openxmlformats.org/drawingml/2006/main" xmlns:r="http://schemas.openxmlformats.org/officeDocument/2006/relationships" xmlns:p="http://schemas.openxmlformats.org/presentationml/2006/main">
  <p:tag name="PA" val="v4.1.3"/>
</p:tagLst>
</file>

<file path=ppt/tags/tag406.xml><?xml version="1.0" encoding="utf-8"?>
<p:tagLst xmlns:a="http://schemas.openxmlformats.org/drawingml/2006/main" xmlns:r="http://schemas.openxmlformats.org/officeDocument/2006/relationships" xmlns:p="http://schemas.openxmlformats.org/presentationml/2006/main">
  <p:tag name="PA" val="v4.1.3"/>
</p:tagLst>
</file>

<file path=ppt/tags/tag407.xml><?xml version="1.0" encoding="utf-8"?>
<p:tagLst xmlns:a="http://schemas.openxmlformats.org/drawingml/2006/main" xmlns:r="http://schemas.openxmlformats.org/officeDocument/2006/relationships" xmlns:p="http://schemas.openxmlformats.org/presentationml/2006/main">
  <p:tag name="PA" val="v4.1.3"/>
</p:tagLst>
</file>

<file path=ppt/tags/tag408.xml><?xml version="1.0" encoding="utf-8"?>
<p:tagLst xmlns:a="http://schemas.openxmlformats.org/drawingml/2006/main" xmlns:r="http://schemas.openxmlformats.org/officeDocument/2006/relationships" xmlns:p="http://schemas.openxmlformats.org/presentationml/2006/main">
  <p:tag name="PA" val="v4.1.3"/>
</p:tagLst>
</file>

<file path=ppt/tags/tag409.xml><?xml version="1.0" encoding="utf-8"?>
<p:tagLst xmlns:a="http://schemas.openxmlformats.org/drawingml/2006/main" xmlns:r="http://schemas.openxmlformats.org/officeDocument/2006/relationships" xmlns:p="http://schemas.openxmlformats.org/presentationml/2006/main">
  <p:tag name="PA" val="v4.1.3"/>
</p:tagLst>
</file>

<file path=ppt/tags/tag41.xml><?xml version="1.0" encoding="utf-8"?>
<p:tagLst xmlns:a="http://schemas.openxmlformats.org/drawingml/2006/main" xmlns:r="http://schemas.openxmlformats.org/officeDocument/2006/relationships" xmlns:p="http://schemas.openxmlformats.org/presentationml/2006/main">
  <p:tag name="PA" val="v4.1.3"/>
</p:tagLst>
</file>

<file path=ppt/tags/tag410.xml><?xml version="1.0" encoding="utf-8"?>
<p:tagLst xmlns:a="http://schemas.openxmlformats.org/drawingml/2006/main" xmlns:r="http://schemas.openxmlformats.org/officeDocument/2006/relationships" xmlns:p="http://schemas.openxmlformats.org/presentationml/2006/main">
  <p:tag name="PA" val="v4.1.3"/>
</p:tagLst>
</file>

<file path=ppt/tags/tag411.xml><?xml version="1.0" encoding="utf-8"?>
<p:tagLst xmlns:a="http://schemas.openxmlformats.org/drawingml/2006/main" xmlns:r="http://schemas.openxmlformats.org/officeDocument/2006/relationships" xmlns:p="http://schemas.openxmlformats.org/presentationml/2006/main">
  <p:tag name="PA" val="v4.1.3"/>
</p:tagLst>
</file>

<file path=ppt/tags/tag412.xml><?xml version="1.0" encoding="utf-8"?>
<p:tagLst xmlns:a="http://schemas.openxmlformats.org/drawingml/2006/main" xmlns:r="http://schemas.openxmlformats.org/officeDocument/2006/relationships" xmlns:p="http://schemas.openxmlformats.org/presentationml/2006/main">
  <p:tag name="PA" val="v4.1.3"/>
</p:tagLst>
</file>

<file path=ppt/tags/tag413.xml><?xml version="1.0" encoding="utf-8"?>
<p:tagLst xmlns:a="http://schemas.openxmlformats.org/drawingml/2006/main" xmlns:r="http://schemas.openxmlformats.org/officeDocument/2006/relationships" xmlns:p="http://schemas.openxmlformats.org/presentationml/2006/main">
  <p:tag name="PA" val="v4.1.3"/>
</p:tagLst>
</file>

<file path=ppt/tags/tag414.xml><?xml version="1.0" encoding="utf-8"?>
<p:tagLst xmlns:a="http://schemas.openxmlformats.org/drawingml/2006/main" xmlns:r="http://schemas.openxmlformats.org/officeDocument/2006/relationships" xmlns:p="http://schemas.openxmlformats.org/presentationml/2006/main">
  <p:tag name="PA" val="v4.1.3"/>
</p:tagLst>
</file>

<file path=ppt/tags/tag415.xml><?xml version="1.0" encoding="utf-8"?>
<p:tagLst xmlns:a="http://schemas.openxmlformats.org/drawingml/2006/main" xmlns:r="http://schemas.openxmlformats.org/officeDocument/2006/relationships" xmlns:p="http://schemas.openxmlformats.org/presentationml/2006/main">
  <p:tag name="PA" val="v4.1.3"/>
</p:tagLst>
</file>

<file path=ppt/tags/tag416.xml><?xml version="1.0" encoding="utf-8"?>
<p:tagLst xmlns:a="http://schemas.openxmlformats.org/drawingml/2006/main" xmlns:r="http://schemas.openxmlformats.org/officeDocument/2006/relationships" xmlns:p="http://schemas.openxmlformats.org/presentationml/2006/main">
  <p:tag name="PA" val="v4.1.3"/>
</p:tagLst>
</file>

<file path=ppt/tags/tag417.xml><?xml version="1.0" encoding="utf-8"?>
<p:tagLst xmlns:a="http://schemas.openxmlformats.org/drawingml/2006/main" xmlns:r="http://schemas.openxmlformats.org/officeDocument/2006/relationships" xmlns:p="http://schemas.openxmlformats.org/presentationml/2006/main">
  <p:tag name="PA" val="v4.1.3"/>
</p:tagLst>
</file>

<file path=ppt/tags/tag418.xml><?xml version="1.0" encoding="utf-8"?>
<p:tagLst xmlns:a="http://schemas.openxmlformats.org/drawingml/2006/main" xmlns:r="http://schemas.openxmlformats.org/officeDocument/2006/relationships" xmlns:p="http://schemas.openxmlformats.org/presentationml/2006/main">
  <p:tag name="PA" val="v4.1.3"/>
</p:tagLst>
</file>

<file path=ppt/tags/tag419.xml><?xml version="1.0" encoding="utf-8"?>
<p:tagLst xmlns:a="http://schemas.openxmlformats.org/drawingml/2006/main" xmlns:r="http://schemas.openxmlformats.org/officeDocument/2006/relationships" xmlns:p="http://schemas.openxmlformats.org/presentationml/2006/main">
  <p:tag name="PA" val="v4.1.3"/>
</p:tagLst>
</file>

<file path=ppt/tags/tag42.xml><?xml version="1.0" encoding="utf-8"?>
<p:tagLst xmlns:a="http://schemas.openxmlformats.org/drawingml/2006/main" xmlns:r="http://schemas.openxmlformats.org/officeDocument/2006/relationships" xmlns:p="http://schemas.openxmlformats.org/presentationml/2006/main">
  <p:tag name="PA" val="v4.1.3"/>
</p:tagLst>
</file>

<file path=ppt/tags/tag420.xml><?xml version="1.0" encoding="utf-8"?>
<p:tagLst xmlns:a="http://schemas.openxmlformats.org/drawingml/2006/main" xmlns:r="http://schemas.openxmlformats.org/officeDocument/2006/relationships" xmlns:p="http://schemas.openxmlformats.org/presentationml/2006/main">
  <p:tag name="PA" val="v4.1.3"/>
</p:tagLst>
</file>

<file path=ppt/tags/tag421.xml><?xml version="1.0" encoding="utf-8"?>
<p:tagLst xmlns:a="http://schemas.openxmlformats.org/drawingml/2006/main" xmlns:r="http://schemas.openxmlformats.org/officeDocument/2006/relationships" xmlns:p="http://schemas.openxmlformats.org/presentationml/2006/main">
  <p:tag name="PA" val="v4.1.3"/>
</p:tagLst>
</file>

<file path=ppt/tags/tag422.xml><?xml version="1.0" encoding="utf-8"?>
<p:tagLst xmlns:a="http://schemas.openxmlformats.org/drawingml/2006/main" xmlns:r="http://schemas.openxmlformats.org/officeDocument/2006/relationships" xmlns:p="http://schemas.openxmlformats.org/presentationml/2006/main">
  <p:tag name="PA" val="v4.1.3"/>
</p:tagLst>
</file>

<file path=ppt/tags/tag423.xml><?xml version="1.0" encoding="utf-8"?>
<p:tagLst xmlns:a="http://schemas.openxmlformats.org/drawingml/2006/main" xmlns:r="http://schemas.openxmlformats.org/officeDocument/2006/relationships" xmlns:p="http://schemas.openxmlformats.org/presentationml/2006/main">
  <p:tag name="PA" val="v4.1.3"/>
</p:tagLst>
</file>

<file path=ppt/tags/tag424.xml><?xml version="1.0" encoding="utf-8"?>
<p:tagLst xmlns:a="http://schemas.openxmlformats.org/drawingml/2006/main" xmlns:r="http://schemas.openxmlformats.org/officeDocument/2006/relationships" xmlns:p="http://schemas.openxmlformats.org/presentationml/2006/main">
  <p:tag name="PA" val="v4.1.3"/>
</p:tagLst>
</file>

<file path=ppt/tags/tag425.xml><?xml version="1.0" encoding="utf-8"?>
<p:tagLst xmlns:a="http://schemas.openxmlformats.org/drawingml/2006/main" xmlns:r="http://schemas.openxmlformats.org/officeDocument/2006/relationships" xmlns:p="http://schemas.openxmlformats.org/presentationml/2006/main">
  <p:tag name="PA" val="v4.1.3"/>
</p:tagLst>
</file>

<file path=ppt/tags/tag426.xml><?xml version="1.0" encoding="utf-8"?>
<p:tagLst xmlns:a="http://schemas.openxmlformats.org/drawingml/2006/main" xmlns:r="http://schemas.openxmlformats.org/officeDocument/2006/relationships" xmlns:p="http://schemas.openxmlformats.org/presentationml/2006/main">
  <p:tag name="PA" val="v4.1.3"/>
</p:tagLst>
</file>

<file path=ppt/tags/tag427.xml><?xml version="1.0" encoding="utf-8"?>
<p:tagLst xmlns:a="http://schemas.openxmlformats.org/drawingml/2006/main" xmlns:r="http://schemas.openxmlformats.org/officeDocument/2006/relationships" xmlns:p="http://schemas.openxmlformats.org/presentationml/2006/main">
  <p:tag name="PA" val="v4.1.3"/>
</p:tagLst>
</file>

<file path=ppt/tags/tag428.xml><?xml version="1.0" encoding="utf-8"?>
<p:tagLst xmlns:a="http://schemas.openxmlformats.org/drawingml/2006/main" xmlns:r="http://schemas.openxmlformats.org/officeDocument/2006/relationships" xmlns:p="http://schemas.openxmlformats.org/presentationml/2006/main">
  <p:tag name="PA" val="v4.1.3"/>
</p:tagLst>
</file>

<file path=ppt/tags/tag429.xml><?xml version="1.0" encoding="utf-8"?>
<p:tagLst xmlns:a="http://schemas.openxmlformats.org/drawingml/2006/main" xmlns:r="http://schemas.openxmlformats.org/officeDocument/2006/relationships" xmlns:p="http://schemas.openxmlformats.org/presentationml/2006/main">
  <p:tag name="PA" val="v4.1.3"/>
</p:tagLst>
</file>

<file path=ppt/tags/tag43.xml><?xml version="1.0" encoding="utf-8"?>
<p:tagLst xmlns:a="http://schemas.openxmlformats.org/drawingml/2006/main" xmlns:r="http://schemas.openxmlformats.org/officeDocument/2006/relationships" xmlns:p="http://schemas.openxmlformats.org/presentationml/2006/main">
  <p:tag name="PA" val="v4.1.3"/>
</p:tagLst>
</file>

<file path=ppt/tags/tag430.xml><?xml version="1.0" encoding="utf-8"?>
<p:tagLst xmlns:a="http://schemas.openxmlformats.org/drawingml/2006/main" xmlns:r="http://schemas.openxmlformats.org/officeDocument/2006/relationships" xmlns:p="http://schemas.openxmlformats.org/presentationml/2006/main">
  <p:tag name="PA" val="v4.1.3"/>
</p:tagLst>
</file>

<file path=ppt/tags/tag431.xml><?xml version="1.0" encoding="utf-8"?>
<p:tagLst xmlns:a="http://schemas.openxmlformats.org/drawingml/2006/main" xmlns:r="http://schemas.openxmlformats.org/officeDocument/2006/relationships" xmlns:p="http://schemas.openxmlformats.org/presentationml/2006/main">
  <p:tag name="PA" val="v4.1.3"/>
</p:tagLst>
</file>

<file path=ppt/tags/tag432.xml><?xml version="1.0" encoding="utf-8"?>
<p:tagLst xmlns:a="http://schemas.openxmlformats.org/drawingml/2006/main" xmlns:r="http://schemas.openxmlformats.org/officeDocument/2006/relationships" xmlns:p="http://schemas.openxmlformats.org/presentationml/2006/main">
  <p:tag name="PA" val="v4.1.3"/>
</p:tagLst>
</file>

<file path=ppt/tags/tag433.xml><?xml version="1.0" encoding="utf-8"?>
<p:tagLst xmlns:a="http://schemas.openxmlformats.org/drawingml/2006/main" xmlns:r="http://schemas.openxmlformats.org/officeDocument/2006/relationships" xmlns:p="http://schemas.openxmlformats.org/presentationml/2006/main">
  <p:tag name="PA" val="v4.1.3"/>
</p:tagLst>
</file>

<file path=ppt/tags/tag434.xml><?xml version="1.0" encoding="utf-8"?>
<p:tagLst xmlns:a="http://schemas.openxmlformats.org/drawingml/2006/main" xmlns:r="http://schemas.openxmlformats.org/officeDocument/2006/relationships" xmlns:p="http://schemas.openxmlformats.org/presentationml/2006/main">
  <p:tag name="PA" val="v4.1.3"/>
</p:tagLst>
</file>

<file path=ppt/tags/tag435.xml><?xml version="1.0" encoding="utf-8"?>
<p:tagLst xmlns:a="http://schemas.openxmlformats.org/drawingml/2006/main" xmlns:r="http://schemas.openxmlformats.org/officeDocument/2006/relationships" xmlns:p="http://schemas.openxmlformats.org/presentationml/2006/main">
  <p:tag name="PA" val="v4.1.3"/>
</p:tagLst>
</file>

<file path=ppt/tags/tag436.xml><?xml version="1.0" encoding="utf-8"?>
<p:tagLst xmlns:a="http://schemas.openxmlformats.org/drawingml/2006/main" xmlns:r="http://schemas.openxmlformats.org/officeDocument/2006/relationships" xmlns:p="http://schemas.openxmlformats.org/presentationml/2006/main">
  <p:tag name="PA" val="v4.1.3"/>
</p:tagLst>
</file>

<file path=ppt/tags/tag437.xml><?xml version="1.0" encoding="utf-8"?>
<p:tagLst xmlns:a="http://schemas.openxmlformats.org/drawingml/2006/main" xmlns:r="http://schemas.openxmlformats.org/officeDocument/2006/relationships" xmlns:p="http://schemas.openxmlformats.org/presentationml/2006/main">
  <p:tag name="PA" val="v4.1.3"/>
</p:tagLst>
</file>

<file path=ppt/tags/tag438.xml><?xml version="1.0" encoding="utf-8"?>
<p:tagLst xmlns:a="http://schemas.openxmlformats.org/drawingml/2006/main" xmlns:r="http://schemas.openxmlformats.org/officeDocument/2006/relationships" xmlns:p="http://schemas.openxmlformats.org/presentationml/2006/main">
  <p:tag name="PA" val="v4.1.3"/>
</p:tagLst>
</file>

<file path=ppt/tags/tag439.xml><?xml version="1.0" encoding="utf-8"?>
<p:tagLst xmlns:a="http://schemas.openxmlformats.org/drawingml/2006/main" xmlns:r="http://schemas.openxmlformats.org/officeDocument/2006/relationships" xmlns:p="http://schemas.openxmlformats.org/presentationml/2006/main">
  <p:tag name="PA" val="v4.1.3"/>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40.xml><?xml version="1.0" encoding="utf-8"?>
<p:tagLst xmlns:a="http://schemas.openxmlformats.org/drawingml/2006/main" xmlns:r="http://schemas.openxmlformats.org/officeDocument/2006/relationships" xmlns:p="http://schemas.openxmlformats.org/presentationml/2006/main">
  <p:tag name="PA" val="v4.1.3"/>
</p:tagLst>
</file>

<file path=ppt/tags/tag441.xml><?xml version="1.0" encoding="utf-8"?>
<p:tagLst xmlns:a="http://schemas.openxmlformats.org/drawingml/2006/main" xmlns:r="http://schemas.openxmlformats.org/officeDocument/2006/relationships" xmlns:p="http://schemas.openxmlformats.org/presentationml/2006/main">
  <p:tag name="PA" val="v4.1.3"/>
</p:tagLst>
</file>

<file path=ppt/tags/tag442.xml><?xml version="1.0" encoding="utf-8"?>
<p:tagLst xmlns:a="http://schemas.openxmlformats.org/drawingml/2006/main" xmlns:r="http://schemas.openxmlformats.org/officeDocument/2006/relationships" xmlns:p="http://schemas.openxmlformats.org/presentationml/2006/main">
  <p:tag name="PA" val="v4.1.3"/>
</p:tagLst>
</file>

<file path=ppt/tags/tag443.xml><?xml version="1.0" encoding="utf-8"?>
<p:tagLst xmlns:a="http://schemas.openxmlformats.org/drawingml/2006/main" xmlns:r="http://schemas.openxmlformats.org/officeDocument/2006/relationships" xmlns:p="http://schemas.openxmlformats.org/presentationml/2006/main">
  <p:tag name="PA" val="v4.1.3"/>
</p:tagLst>
</file>

<file path=ppt/tags/tag444.xml><?xml version="1.0" encoding="utf-8"?>
<p:tagLst xmlns:a="http://schemas.openxmlformats.org/drawingml/2006/main" xmlns:r="http://schemas.openxmlformats.org/officeDocument/2006/relationships" xmlns:p="http://schemas.openxmlformats.org/presentationml/2006/main">
  <p:tag name="PA" val="v4.1.3"/>
</p:tagLst>
</file>

<file path=ppt/tags/tag445.xml><?xml version="1.0" encoding="utf-8"?>
<p:tagLst xmlns:a="http://schemas.openxmlformats.org/drawingml/2006/main" xmlns:r="http://schemas.openxmlformats.org/officeDocument/2006/relationships" xmlns:p="http://schemas.openxmlformats.org/presentationml/2006/main">
  <p:tag name="PA" val="v4.1.3"/>
</p:tagLst>
</file>

<file path=ppt/tags/tag446.xml><?xml version="1.0" encoding="utf-8"?>
<p:tagLst xmlns:a="http://schemas.openxmlformats.org/drawingml/2006/main" xmlns:r="http://schemas.openxmlformats.org/officeDocument/2006/relationships" xmlns:p="http://schemas.openxmlformats.org/presentationml/2006/main">
  <p:tag name="PA" val="v4.1.3"/>
</p:tagLst>
</file>

<file path=ppt/tags/tag447.xml><?xml version="1.0" encoding="utf-8"?>
<p:tagLst xmlns:a="http://schemas.openxmlformats.org/drawingml/2006/main" xmlns:r="http://schemas.openxmlformats.org/officeDocument/2006/relationships" xmlns:p="http://schemas.openxmlformats.org/presentationml/2006/main">
  <p:tag name="PA" val="v4.1.3"/>
</p:tagLst>
</file>

<file path=ppt/tags/tag448.xml><?xml version="1.0" encoding="utf-8"?>
<p:tagLst xmlns:a="http://schemas.openxmlformats.org/drawingml/2006/main" xmlns:r="http://schemas.openxmlformats.org/officeDocument/2006/relationships" xmlns:p="http://schemas.openxmlformats.org/presentationml/2006/main">
  <p:tag name="PA" val="v4.1.3"/>
</p:tagLst>
</file>

<file path=ppt/tags/tag449.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450.xml><?xml version="1.0" encoding="utf-8"?>
<p:tagLst xmlns:a="http://schemas.openxmlformats.org/drawingml/2006/main" xmlns:r="http://schemas.openxmlformats.org/officeDocument/2006/relationships" xmlns:p="http://schemas.openxmlformats.org/presentationml/2006/main">
  <p:tag name="PA" val="v4.1.3"/>
</p:tagLst>
</file>

<file path=ppt/tags/tag451.xml><?xml version="1.0" encoding="utf-8"?>
<p:tagLst xmlns:a="http://schemas.openxmlformats.org/drawingml/2006/main" xmlns:r="http://schemas.openxmlformats.org/officeDocument/2006/relationships" xmlns:p="http://schemas.openxmlformats.org/presentationml/2006/main">
  <p:tag name="PA" val="v4.1.3"/>
</p:tagLst>
</file>

<file path=ppt/tags/tag452.xml><?xml version="1.0" encoding="utf-8"?>
<p:tagLst xmlns:a="http://schemas.openxmlformats.org/drawingml/2006/main" xmlns:r="http://schemas.openxmlformats.org/officeDocument/2006/relationships" xmlns:p="http://schemas.openxmlformats.org/presentationml/2006/main">
  <p:tag name="PA" val="v4.1.3"/>
</p:tagLst>
</file>

<file path=ppt/tags/tag453.xml><?xml version="1.0" encoding="utf-8"?>
<p:tagLst xmlns:a="http://schemas.openxmlformats.org/drawingml/2006/main" xmlns:r="http://schemas.openxmlformats.org/officeDocument/2006/relationships" xmlns:p="http://schemas.openxmlformats.org/presentationml/2006/main">
  <p:tag name="PA" val="v4.1.3"/>
</p:tagLst>
</file>

<file path=ppt/tags/tag454.xml><?xml version="1.0" encoding="utf-8"?>
<p:tagLst xmlns:a="http://schemas.openxmlformats.org/drawingml/2006/main" xmlns:r="http://schemas.openxmlformats.org/officeDocument/2006/relationships" xmlns:p="http://schemas.openxmlformats.org/presentationml/2006/main">
  <p:tag name="PA" val="v4.1.3"/>
</p:tagLst>
</file>

<file path=ppt/tags/tag455.xml><?xml version="1.0" encoding="utf-8"?>
<p:tagLst xmlns:a="http://schemas.openxmlformats.org/drawingml/2006/main" xmlns:r="http://schemas.openxmlformats.org/officeDocument/2006/relationships" xmlns:p="http://schemas.openxmlformats.org/presentationml/2006/main">
  <p:tag name="PA" val="v4.1.3"/>
</p:tagLst>
</file>

<file path=ppt/tags/tag456.xml><?xml version="1.0" encoding="utf-8"?>
<p:tagLst xmlns:a="http://schemas.openxmlformats.org/drawingml/2006/main" xmlns:r="http://schemas.openxmlformats.org/officeDocument/2006/relationships" xmlns:p="http://schemas.openxmlformats.org/presentationml/2006/main">
  <p:tag name="PA" val="v4.1.3"/>
</p:tagLst>
</file>

<file path=ppt/tags/tag457.xml><?xml version="1.0" encoding="utf-8"?>
<p:tagLst xmlns:a="http://schemas.openxmlformats.org/drawingml/2006/main" xmlns:r="http://schemas.openxmlformats.org/officeDocument/2006/relationships" xmlns:p="http://schemas.openxmlformats.org/presentationml/2006/main">
  <p:tag name="PA" val="v4.1.3"/>
</p:tagLst>
</file>

<file path=ppt/tags/tag458.xml><?xml version="1.0" encoding="utf-8"?>
<p:tagLst xmlns:a="http://schemas.openxmlformats.org/drawingml/2006/main" xmlns:r="http://schemas.openxmlformats.org/officeDocument/2006/relationships" xmlns:p="http://schemas.openxmlformats.org/presentationml/2006/main">
  <p:tag name="PA" val="v4.1.3"/>
</p:tagLst>
</file>

<file path=ppt/tags/tag459.xml><?xml version="1.0" encoding="utf-8"?>
<p:tagLst xmlns:a="http://schemas.openxmlformats.org/drawingml/2006/main" xmlns:r="http://schemas.openxmlformats.org/officeDocument/2006/relationships" xmlns:p="http://schemas.openxmlformats.org/presentationml/2006/main">
  <p:tag name="PA" val="v4.1.3"/>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60.xml><?xml version="1.0" encoding="utf-8"?>
<p:tagLst xmlns:a="http://schemas.openxmlformats.org/drawingml/2006/main" xmlns:r="http://schemas.openxmlformats.org/officeDocument/2006/relationships" xmlns:p="http://schemas.openxmlformats.org/presentationml/2006/main">
  <p:tag name="PA" val="v4.1.3"/>
</p:tagLst>
</file>

<file path=ppt/tags/tag461.xml><?xml version="1.0" encoding="utf-8"?>
<p:tagLst xmlns:a="http://schemas.openxmlformats.org/drawingml/2006/main" xmlns:r="http://schemas.openxmlformats.org/officeDocument/2006/relationships" xmlns:p="http://schemas.openxmlformats.org/presentationml/2006/main">
  <p:tag name="PA" val="v4.1.3"/>
</p:tagLst>
</file>

<file path=ppt/tags/tag462.xml><?xml version="1.0" encoding="utf-8"?>
<p:tagLst xmlns:a="http://schemas.openxmlformats.org/drawingml/2006/main" xmlns:r="http://schemas.openxmlformats.org/officeDocument/2006/relationships" xmlns:p="http://schemas.openxmlformats.org/presentationml/2006/main">
  <p:tag name="PA" val="v4.1.3"/>
</p:tagLst>
</file>

<file path=ppt/tags/tag463.xml><?xml version="1.0" encoding="utf-8"?>
<p:tagLst xmlns:a="http://schemas.openxmlformats.org/drawingml/2006/main" xmlns:r="http://schemas.openxmlformats.org/officeDocument/2006/relationships" xmlns:p="http://schemas.openxmlformats.org/presentationml/2006/main">
  <p:tag name="PA" val="v4.1.3"/>
</p:tagLst>
</file>

<file path=ppt/tags/tag464.xml><?xml version="1.0" encoding="utf-8"?>
<p:tagLst xmlns:a="http://schemas.openxmlformats.org/drawingml/2006/main" xmlns:r="http://schemas.openxmlformats.org/officeDocument/2006/relationships" xmlns:p="http://schemas.openxmlformats.org/presentationml/2006/main">
  <p:tag name="PA" val="v4.1.3"/>
</p:tagLst>
</file>

<file path=ppt/tags/tag465.xml><?xml version="1.0" encoding="utf-8"?>
<p:tagLst xmlns:a="http://schemas.openxmlformats.org/drawingml/2006/main" xmlns:r="http://schemas.openxmlformats.org/officeDocument/2006/relationships" xmlns:p="http://schemas.openxmlformats.org/presentationml/2006/main">
  <p:tag name="PA" val="v4.1.3"/>
</p:tagLst>
</file>

<file path=ppt/tags/tag466.xml><?xml version="1.0" encoding="utf-8"?>
<p:tagLst xmlns:a="http://schemas.openxmlformats.org/drawingml/2006/main" xmlns:r="http://schemas.openxmlformats.org/officeDocument/2006/relationships" xmlns:p="http://schemas.openxmlformats.org/presentationml/2006/main">
  <p:tag name="PA" val="v4.1.3"/>
</p:tagLst>
</file>

<file path=ppt/tags/tag467.xml><?xml version="1.0" encoding="utf-8"?>
<p:tagLst xmlns:a="http://schemas.openxmlformats.org/drawingml/2006/main" xmlns:r="http://schemas.openxmlformats.org/officeDocument/2006/relationships" xmlns:p="http://schemas.openxmlformats.org/presentationml/2006/main">
  <p:tag name="PA" val="v4.1.3"/>
</p:tagLst>
</file>

<file path=ppt/tags/tag468.xml><?xml version="1.0" encoding="utf-8"?>
<p:tagLst xmlns:a="http://schemas.openxmlformats.org/drawingml/2006/main" xmlns:r="http://schemas.openxmlformats.org/officeDocument/2006/relationships" xmlns:p="http://schemas.openxmlformats.org/presentationml/2006/main">
  <p:tag name="PA" val="v4.1.3"/>
</p:tagLst>
</file>

<file path=ppt/tags/tag469.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PA" val="v4.1.3"/>
</p:tagLst>
</file>

<file path=ppt/tags/tag470.xml><?xml version="1.0" encoding="utf-8"?>
<p:tagLst xmlns:a="http://schemas.openxmlformats.org/drawingml/2006/main" xmlns:r="http://schemas.openxmlformats.org/officeDocument/2006/relationships" xmlns:p="http://schemas.openxmlformats.org/presentationml/2006/main">
  <p:tag name="PA" val="v4.1.3"/>
</p:tagLst>
</file>

<file path=ppt/tags/tag471.xml><?xml version="1.0" encoding="utf-8"?>
<p:tagLst xmlns:a="http://schemas.openxmlformats.org/drawingml/2006/main" xmlns:r="http://schemas.openxmlformats.org/officeDocument/2006/relationships" xmlns:p="http://schemas.openxmlformats.org/presentationml/2006/main">
  <p:tag name="PA" val="v4.1.3"/>
</p:tagLst>
</file>

<file path=ppt/tags/tag472.xml><?xml version="1.0" encoding="utf-8"?>
<p:tagLst xmlns:a="http://schemas.openxmlformats.org/drawingml/2006/main" xmlns:r="http://schemas.openxmlformats.org/officeDocument/2006/relationships" xmlns:p="http://schemas.openxmlformats.org/presentationml/2006/main">
  <p:tag name="PA" val="v4.1.3"/>
</p:tagLst>
</file>

<file path=ppt/tags/tag473.xml><?xml version="1.0" encoding="utf-8"?>
<p:tagLst xmlns:a="http://schemas.openxmlformats.org/drawingml/2006/main" xmlns:r="http://schemas.openxmlformats.org/officeDocument/2006/relationships" xmlns:p="http://schemas.openxmlformats.org/presentationml/2006/main">
  <p:tag name="PA" val="v4.1.3"/>
</p:tagLst>
</file>

<file path=ppt/tags/tag474.xml><?xml version="1.0" encoding="utf-8"?>
<p:tagLst xmlns:a="http://schemas.openxmlformats.org/drawingml/2006/main" xmlns:r="http://schemas.openxmlformats.org/officeDocument/2006/relationships" xmlns:p="http://schemas.openxmlformats.org/presentationml/2006/main">
  <p:tag name="PA" val="v4.1.3"/>
</p:tagLst>
</file>

<file path=ppt/tags/tag475.xml><?xml version="1.0" encoding="utf-8"?>
<p:tagLst xmlns:a="http://schemas.openxmlformats.org/drawingml/2006/main" xmlns:r="http://schemas.openxmlformats.org/officeDocument/2006/relationships" xmlns:p="http://schemas.openxmlformats.org/presentationml/2006/main">
  <p:tag name="PA" val="v4.1.3"/>
</p:tagLst>
</file>

<file path=ppt/tags/tag476.xml><?xml version="1.0" encoding="utf-8"?>
<p:tagLst xmlns:a="http://schemas.openxmlformats.org/drawingml/2006/main" xmlns:r="http://schemas.openxmlformats.org/officeDocument/2006/relationships" xmlns:p="http://schemas.openxmlformats.org/presentationml/2006/main">
  <p:tag name="PA" val="v4.1.3"/>
</p:tagLst>
</file>

<file path=ppt/tags/tag477.xml><?xml version="1.0" encoding="utf-8"?>
<p:tagLst xmlns:a="http://schemas.openxmlformats.org/drawingml/2006/main" xmlns:r="http://schemas.openxmlformats.org/officeDocument/2006/relationships" xmlns:p="http://schemas.openxmlformats.org/presentationml/2006/main">
  <p:tag name="PA" val="v4.1.3"/>
</p:tagLst>
</file>

<file path=ppt/tags/tag478.xml><?xml version="1.0" encoding="utf-8"?>
<p:tagLst xmlns:a="http://schemas.openxmlformats.org/drawingml/2006/main" xmlns:r="http://schemas.openxmlformats.org/officeDocument/2006/relationships" xmlns:p="http://schemas.openxmlformats.org/presentationml/2006/main">
  <p:tag name="PA" val="v4.1.3"/>
</p:tagLst>
</file>

<file path=ppt/tags/tag479.xml><?xml version="1.0" encoding="utf-8"?>
<p:tagLst xmlns:a="http://schemas.openxmlformats.org/drawingml/2006/main" xmlns:r="http://schemas.openxmlformats.org/officeDocument/2006/relationships" xmlns:p="http://schemas.openxmlformats.org/presentationml/2006/main">
  <p:tag name="PA" val="v4.1.3"/>
</p:tagLst>
</file>

<file path=ppt/tags/tag48.xml><?xml version="1.0" encoding="utf-8"?>
<p:tagLst xmlns:a="http://schemas.openxmlformats.org/drawingml/2006/main" xmlns:r="http://schemas.openxmlformats.org/officeDocument/2006/relationships" xmlns:p="http://schemas.openxmlformats.org/presentationml/2006/main">
  <p:tag name="PA" val="v4.1.3"/>
</p:tagLst>
</file>

<file path=ppt/tags/tag480.xml><?xml version="1.0" encoding="utf-8"?>
<p:tagLst xmlns:a="http://schemas.openxmlformats.org/drawingml/2006/main" xmlns:r="http://schemas.openxmlformats.org/officeDocument/2006/relationships" xmlns:p="http://schemas.openxmlformats.org/presentationml/2006/main">
  <p:tag name="PA" val="v4.1.3"/>
</p:tagLst>
</file>

<file path=ppt/tags/tag481.xml><?xml version="1.0" encoding="utf-8"?>
<p:tagLst xmlns:a="http://schemas.openxmlformats.org/drawingml/2006/main" xmlns:r="http://schemas.openxmlformats.org/officeDocument/2006/relationships" xmlns:p="http://schemas.openxmlformats.org/presentationml/2006/main">
  <p:tag name="PA" val="v4.1.3"/>
</p:tagLst>
</file>

<file path=ppt/tags/tag482.xml><?xml version="1.0" encoding="utf-8"?>
<p:tagLst xmlns:a="http://schemas.openxmlformats.org/drawingml/2006/main" xmlns:r="http://schemas.openxmlformats.org/officeDocument/2006/relationships" xmlns:p="http://schemas.openxmlformats.org/presentationml/2006/main">
  <p:tag name="PA" val="v4.1.3"/>
</p:tagLst>
</file>

<file path=ppt/tags/tag483.xml><?xml version="1.0" encoding="utf-8"?>
<p:tagLst xmlns:a="http://schemas.openxmlformats.org/drawingml/2006/main" xmlns:r="http://schemas.openxmlformats.org/officeDocument/2006/relationships" xmlns:p="http://schemas.openxmlformats.org/presentationml/2006/main">
  <p:tag name="PA" val="v4.1.3"/>
</p:tagLst>
</file>

<file path=ppt/tags/tag484.xml><?xml version="1.0" encoding="utf-8"?>
<p:tagLst xmlns:a="http://schemas.openxmlformats.org/drawingml/2006/main" xmlns:r="http://schemas.openxmlformats.org/officeDocument/2006/relationships" xmlns:p="http://schemas.openxmlformats.org/presentationml/2006/main">
  <p:tag name="PA" val="v4.1.3"/>
</p:tagLst>
</file>

<file path=ppt/tags/tag485.xml><?xml version="1.0" encoding="utf-8"?>
<p:tagLst xmlns:a="http://schemas.openxmlformats.org/drawingml/2006/main" xmlns:r="http://schemas.openxmlformats.org/officeDocument/2006/relationships" xmlns:p="http://schemas.openxmlformats.org/presentationml/2006/main">
  <p:tag name="PA" val="v4.1.3"/>
</p:tagLst>
</file>

<file path=ppt/tags/tag486.xml><?xml version="1.0" encoding="utf-8"?>
<p:tagLst xmlns:a="http://schemas.openxmlformats.org/drawingml/2006/main" xmlns:r="http://schemas.openxmlformats.org/officeDocument/2006/relationships" xmlns:p="http://schemas.openxmlformats.org/presentationml/2006/main">
  <p:tag name="PA" val="v4.1.3"/>
</p:tagLst>
</file>

<file path=ppt/tags/tag487.xml><?xml version="1.0" encoding="utf-8"?>
<p:tagLst xmlns:a="http://schemas.openxmlformats.org/drawingml/2006/main" xmlns:r="http://schemas.openxmlformats.org/officeDocument/2006/relationships" xmlns:p="http://schemas.openxmlformats.org/presentationml/2006/main">
  <p:tag name="PA" val="v4.1.3"/>
</p:tagLst>
</file>

<file path=ppt/tags/tag488.xml><?xml version="1.0" encoding="utf-8"?>
<p:tagLst xmlns:a="http://schemas.openxmlformats.org/drawingml/2006/main" xmlns:r="http://schemas.openxmlformats.org/officeDocument/2006/relationships" xmlns:p="http://schemas.openxmlformats.org/presentationml/2006/main">
  <p:tag name="PA" val="v4.1.3"/>
</p:tagLst>
</file>

<file path=ppt/tags/tag489.xml><?xml version="1.0" encoding="utf-8"?>
<p:tagLst xmlns:a="http://schemas.openxmlformats.org/drawingml/2006/main" xmlns:r="http://schemas.openxmlformats.org/officeDocument/2006/relationships" xmlns:p="http://schemas.openxmlformats.org/presentationml/2006/main">
  <p:tag name="PA" val="v4.1.3"/>
</p:tagLst>
</file>

<file path=ppt/tags/tag49.xml><?xml version="1.0" encoding="utf-8"?>
<p:tagLst xmlns:a="http://schemas.openxmlformats.org/drawingml/2006/main" xmlns:r="http://schemas.openxmlformats.org/officeDocument/2006/relationships" xmlns:p="http://schemas.openxmlformats.org/presentationml/2006/main">
  <p:tag name="PA" val="v4.1.3"/>
</p:tagLst>
</file>

<file path=ppt/tags/tag490.xml><?xml version="1.0" encoding="utf-8"?>
<p:tagLst xmlns:a="http://schemas.openxmlformats.org/drawingml/2006/main" xmlns:r="http://schemas.openxmlformats.org/officeDocument/2006/relationships" xmlns:p="http://schemas.openxmlformats.org/presentationml/2006/main">
  <p:tag name="PA" val="v4.1.3"/>
</p:tagLst>
</file>

<file path=ppt/tags/tag491.xml><?xml version="1.0" encoding="utf-8"?>
<p:tagLst xmlns:a="http://schemas.openxmlformats.org/drawingml/2006/main" xmlns:r="http://schemas.openxmlformats.org/officeDocument/2006/relationships" xmlns:p="http://schemas.openxmlformats.org/presentationml/2006/main">
  <p:tag name="PA" val="v4.1.3"/>
</p:tagLst>
</file>

<file path=ppt/tags/tag492.xml><?xml version="1.0" encoding="utf-8"?>
<p:tagLst xmlns:a="http://schemas.openxmlformats.org/drawingml/2006/main" xmlns:r="http://schemas.openxmlformats.org/officeDocument/2006/relationships" xmlns:p="http://schemas.openxmlformats.org/presentationml/2006/main">
  <p:tag name="PA" val="v4.1.3"/>
</p:tagLst>
</file>

<file path=ppt/tags/tag493.xml><?xml version="1.0" encoding="utf-8"?>
<p:tagLst xmlns:a="http://schemas.openxmlformats.org/drawingml/2006/main" xmlns:r="http://schemas.openxmlformats.org/officeDocument/2006/relationships" xmlns:p="http://schemas.openxmlformats.org/presentationml/2006/main">
  <p:tag name="PA" val="v4.1.3"/>
</p:tagLst>
</file>

<file path=ppt/tags/tag494.xml><?xml version="1.0" encoding="utf-8"?>
<p:tagLst xmlns:a="http://schemas.openxmlformats.org/drawingml/2006/main" xmlns:r="http://schemas.openxmlformats.org/officeDocument/2006/relationships" xmlns:p="http://schemas.openxmlformats.org/presentationml/2006/main">
  <p:tag name="PA" val="v4.1.3"/>
</p:tagLst>
</file>

<file path=ppt/tags/tag495.xml><?xml version="1.0" encoding="utf-8"?>
<p:tagLst xmlns:a="http://schemas.openxmlformats.org/drawingml/2006/main" xmlns:r="http://schemas.openxmlformats.org/officeDocument/2006/relationships" xmlns:p="http://schemas.openxmlformats.org/presentationml/2006/main">
  <p:tag name="PA" val="v4.1.3"/>
</p:tagLst>
</file>

<file path=ppt/tags/tag496.xml><?xml version="1.0" encoding="utf-8"?>
<p:tagLst xmlns:a="http://schemas.openxmlformats.org/drawingml/2006/main" xmlns:r="http://schemas.openxmlformats.org/officeDocument/2006/relationships" xmlns:p="http://schemas.openxmlformats.org/presentationml/2006/main">
  <p:tag name="PA" val="v4.1.3"/>
</p:tagLst>
</file>

<file path=ppt/tags/tag497.xml><?xml version="1.0" encoding="utf-8"?>
<p:tagLst xmlns:a="http://schemas.openxmlformats.org/drawingml/2006/main" xmlns:r="http://schemas.openxmlformats.org/officeDocument/2006/relationships" xmlns:p="http://schemas.openxmlformats.org/presentationml/2006/main">
  <p:tag name="PA" val="v4.1.3"/>
</p:tagLst>
</file>

<file path=ppt/tags/tag498.xml><?xml version="1.0" encoding="utf-8"?>
<p:tagLst xmlns:a="http://schemas.openxmlformats.org/drawingml/2006/main" xmlns:r="http://schemas.openxmlformats.org/officeDocument/2006/relationships" xmlns:p="http://schemas.openxmlformats.org/presentationml/2006/main">
  <p:tag name="PA" val="v4.1.3"/>
</p:tagLst>
</file>

<file path=ppt/tags/tag499.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50.xml><?xml version="1.0" encoding="utf-8"?>
<p:tagLst xmlns:a="http://schemas.openxmlformats.org/drawingml/2006/main" xmlns:r="http://schemas.openxmlformats.org/officeDocument/2006/relationships" xmlns:p="http://schemas.openxmlformats.org/presentationml/2006/main">
  <p:tag name="PA" val="v4.1.3"/>
</p:tagLst>
</file>

<file path=ppt/tags/tag500.xml><?xml version="1.0" encoding="utf-8"?>
<p:tagLst xmlns:a="http://schemas.openxmlformats.org/drawingml/2006/main" xmlns:r="http://schemas.openxmlformats.org/officeDocument/2006/relationships" xmlns:p="http://schemas.openxmlformats.org/presentationml/2006/main">
  <p:tag name="PA" val="v4.1.3"/>
</p:tagLst>
</file>

<file path=ppt/tags/tag501.xml><?xml version="1.0" encoding="utf-8"?>
<p:tagLst xmlns:a="http://schemas.openxmlformats.org/drawingml/2006/main" xmlns:r="http://schemas.openxmlformats.org/officeDocument/2006/relationships" xmlns:p="http://schemas.openxmlformats.org/presentationml/2006/main">
  <p:tag name="PA" val="v4.1.3"/>
</p:tagLst>
</file>

<file path=ppt/tags/tag502.xml><?xml version="1.0" encoding="utf-8"?>
<p:tagLst xmlns:a="http://schemas.openxmlformats.org/drawingml/2006/main" xmlns:r="http://schemas.openxmlformats.org/officeDocument/2006/relationships" xmlns:p="http://schemas.openxmlformats.org/presentationml/2006/main">
  <p:tag name="PA" val="v4.1.3"/>
</p:tagLst>
</file>

<file path=ppt/tags/tag503.xml><?xml version="1.0" encoding="utf-8"?>
<p:tagLst xmlns:a="http://schemas.openxmlformats.org/drawingml/2006/main" xmlns:r="http://schemas.openxmlformats.org/officeDocument/2006/relationships" xmlns:p="http://schemas.openxmlformats.org/presentationml/2006/main">
  <p:tag name="PA" val="v4.1.3"/>
</p:tagLst>
</file>

<file path=ppt/tags/tag504.xml><?xml version="1.0" encoding="utf-8"?>
<p:tagLst xmlns:a="http://schemas.openxmlformats.org/drawingml/2006/main" xmlns:r="http://schemas.openxmlformats.org/officeDocument/2006/relationships" xmlns:p="http://schemas.openxmlformats.org/presentationml/2006/main">
  <p:tag name="PA" val="v4.1.3"/>
</p:tagLst>
</file>

<file path=ppt/tags/tag505.xml><?xml version="1.0" encoding="utf-8"?>
<p:tagLst xmlns:a="http://schemas.openxmlformats.org/drawingml/2006/main" xmlns:r="http://schemas.openxmlformats.org/officeDocument/2006/relationships" xmlns:p="http://schemas.openxmlformats.org/presentationml/2006/main">
  <p:tag name="PA" val="v4.1.3"/>
</p:tagLst>
</file>

<file path=ppt/tags/tag506.xml><?xml version="1.0" encoding="utf-8"?>
<p:tagLst xmlns:a="http://schemas.openxmlformats.org/drawingml/2006/main" xmlns:r="http://schemas.openxmlformats.org/officeDocument/2006/relationships" xmlns:p="http://schemas.openxmlformats.org/presentationml/2006/main">
  <p:tag name="PA" val="v4.1.3"/>
</p:tagLst>
</file>

<file path=ppt/tags/tag507.xml><?xml version="1.0" encoding="utf-8"?>
<p:tagLst xmlns:a="http://schemas.openxmlformats.org/drawingml/2006/main" xmlns:r="http://schemas.openxmlformats.org/officeDocument/2006/relationships" xmlns:p="http://schemas.openxmlformats.org/presentationml/2006/main">
  <p:tag name="PA" val="v4.1.3"/>
</p:tagLst>
</file>

<file path=ppt/tags/tag508.xml><?xml version="1.0" encoding="utf-8"?>
<p:tagLst xmlns:a="http://schemas.openxmlformats.org/drawingml/2006/main" xmlns:r="http://schemas.openxmlformats.org/officeDocument/2006/relationships" xmlns:p="http://schemas.openxmlformats.org/presentationml/2006/main">
  <p:tag name="PA" val="v4.1.3"/>
</p:tagLst>
</file>

<file path=ppt/tags/tag509.xml><?xml version="1.0" encoding="utf-8"?>
<p:tagLst xmlns:a="http://schemas.openxmlformats.org/drawingml/2006/main" xmlns:r="http://schemas.openxmlformats.org/officeDocument/2006/relationships" xmlns:p="http://schemas.openxmlformats.org/presentationml/2006/main">
  <p:tag name="PA" val="v4.1.3"/>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10.xml><?xml version="1.0" encoding="utf-8"?>
<p:tagLst xmlns:a="http://schemas.openxmlformats.org/drawingml/2006/main" xmlns:r="http://schemas.openxmlformats.org/officeDocument/2006/relationships" xmlns:p="http://schemas.openxmlformats.org/presentationml/2006/main">
  <p:tag name="PA" val="v4.1.3"/>
</p:tagLst>
</file>

<file path=ppt/tags/tag511.xml><?xml version="1.0" encoding="utf-8"?>
<p:tagLst xmlns:a="http://schemas.openxmlformats.org/drawingml/2006/main" xmlns:r="http://schemas.openxmlformats.org/officeDocument/2006/relationships" xmlns:p="http://schemas.openxmlformats.org/presentationml/2006/main">
  <p:tag name="PA" val="v4.1.3"/>
</p:tagLst>
</file>

<file path=ppt/tags/tag512.xml><?xml version="1.0" encoding="utf-8"?>
<p:tagLst xmlns:a="http://schemas.openxmlformats.org/drawingml/2006/main" xmlns:r="http://schemas.openxmlformats.org/officeDocument/2006/relationships" xmlns:p="http://schemas.openxmlformats.org/presentationml/2006/main">
  <p:tag name="PA" val="v4.1.3"/>
</p:tagLst>
</file>

<file path=ppt/tags/tag513.xml><?xml version="1.0" encoding="utf-8"?>
<p:tagLst xmlns:a="http://schemas.openxmlformats.org/drawingml/2006/main" xmlns:r="http://schemas.openxmlformats.org/officeDocument/2006/relationships" xmlns:p="http://schemas.openxmlformats.org/presentationml/2006/main">
  <p:tag name="PA" val="v4.1.3"/>
</p:tagLst>
</file>

<file path=ppt/tags/tag514.xml><?xml version="1.0" encoding="utf-8"?>
<p:tagLst xmlns:a="http://schemas.openxmlformats.org/drawingml/2006/main" xmlns:r="http://schemas.openxmlformats.org/officeDocument/2006/relationships" xmlns:p="http://schemas.openxmlformats.org/presentationml/2006/main">
  <p:tag name="PA" val="v4.1.3"/>
</p:tagLst>
</file>

<file path=ppt/tags/tag515.xml><?xml version="1.0" encoding="utf-8"?>
<p:tagLst xmlns:a="http://schemas.openxmlformats.org/drawingml/2006/main" xmlns:r="http://schemas.openxmlformats.org/officeDocument/2006/relationships" xmlns:p="http://schemas.openxmlformats.org/presentationml/2006/main">
  <p:tag name="PA" val="v4.1.3"/>
</p:tagLst>
</file>

<file path=ppt/tags/tag516.xml><?xml version="1.0" encoding="utf-8"?>
<p:tagLst xmlns:a="http://schemas.openxmlformats.org/drawingml/2006/main" xmlns:r="http://schemas.openxmlformats.org/officeDocument/2006/relationships" xmlns:p="http://schemas.openxmlformats.org/presentationml/2006/main">
  <p:tag name="PA" val="v4.1.3"/>
</p:tagLst>
</file>

<file path=ppt/tags/tag517.xml><?xml version="1.0" encoding="utf-8"?>
<p:tagLst xmlns:a="http://schemas.openxmlformats.org/drawingml/2006/main" xmlns:r="http://schemas.openxmlformats.org/officeDocument/2006/relationships" xmlns:p="http://schemas.openxmlformats.org/presentationml/2006/main">
  <p:tag name="PA" val="v4.1.3"/>
</p:tagLst>
</file>

<file path=ppt/tags/tag518.xml><?xml version="1.0" encoding="utf-8"?>
<p:tagLst xmlns:a="http://schemas.openxmlformats.org/drawingml/2006/main" xmlns:r="http://schemas.openxmlformats.org/officeDocument/2006/relationships" xmlns:p="http://schemas.openxmlformats.org/presentationml/2006/main">
  <p:tag name="PA" val="v4.1.3"/>
</p:tagLst>
</file>

<file path=ppt/tags/tag519.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20.xml><?xml version="1.0" encoding="utf-8"?>
<p:tagLst xmlns:a="http://schemas.openxmlformats.org/drawingml/2006/main" xmlns:r="http://schemas.openxmlformats.org/officeDocument/2006/relationships" xmlns:p="http://schemas.openxmlformats.org/presentationml/2006/main">
  <p:tag name="PA" val="v4.1.3"/>
</p:tagLst>
</file>

<file path=ppt/tags/tag521.xml><?xml version="1.0" encoding="utf-8"?>
<p:tagLst xmlns:a="http://schemas.openxmlformats.org/drawingml/2006/main" xmlns:r="http://schemas.openxmlformats.org/officeDocument/2006/relationships" xmlns:p="http://schemas.openxmlformats.org/presentationml/2006/main">
  <p:tag name="PA" val="v4.1.3"/>
</p:tagLst>
</file>

<file path=ppt/tags/tag522.xml><?xml version="1.0" encoding="utf-8"?>
<p:tagLst xmlns:a="http://schemas.openxmlformats.org/drawingml/2006/main" xmlns:r="http://schemas.openxmlformats.org/officeDocument/2006/relationships" xmlns:p="http://schemas.openxmlformats.org/presentationml/2006/main">
  <p:tag name="PA" val="v4.1.3"/>
</p:tagLst>
</file>

<file path=ppt/tags/tag523.xml><?xml version="1.0" encoding="utf-8"?>
<p:tagLst xmlns:a="http://schemas.openxmlformats.org/drawingml/2006/main" xmlns:r="http://schemas.openxmlformats.org/officeDocument/2006/relationships" xmlns:p="http://schemas.openxmlformats.org/presentationml/2006/main">
  <p:tag name="PA" val="v4.1.3"/>
</p:tagLst>
</file>

<file path=ppt/tags/tag524.xml><?xml version="1.0" encoding="utf-8"?>
<p:tagLst xmlns:a="http://schemas.openxmlformats.org/drawingml/2006/main" xmlns:r="http://schemas.openxmlformats.org/officeDocument/2006/relationships" xmlns:p="http://schemas.openxmlformats.org/presentationml/2006/main">
  <p:tag name="PA" val="v4.1.3"/>
</p:tagLst>
</file>

<file path=ppt/tags/tag525.xml><?xml version="1.0" encoding="utf-8"?>
<p:tagLst xmlns:a="http://schemas.openxmlformats.org/drawingml/2006/main" xmlns:r="http://schemas.openxmlformats.org/officeDocument/2006/relationships" xmlns:p="http://schemas.openxmlformats.org/presentationml/2006/main">
  <p:tag name="PA" val="v4.1.3"/>
</p:tagLst>
</file>

<file path=ppt/tags/tag526.xml><?xml version="1.0" encoding="utf-8"?>
<p:tagLst xmlns:a="http://schemas.openxmlformats.org/drawingml/2006/main" xmlns:r="http://schemas.openxmlformats.org/officeDocument/2006/relationships" xmlns:p="http://schemas.openxmlformats.org/presentationml/2006/main">
  <p:tag name="PA" val="v4.1.3"/>
</p:tagLst>
</file>

<file path=ppt/tags/tag527.xml><?xml version="1.0" encoding="utf-8"?>
<p:tagLst xmlns:a="http://schemas.openxmlformats.org/drawingml/2006/main" xmlns:r="http://schemas.openxmlformats.org/officeDocument/2006/relationships" xmlns:p="http://schemas.openxmlformats.org/presentationml/2006/main">
  <p:tag name="PA" val="v4.1.3"/>
</p:tagLst>
</file>

<file path=ppt/tags/tag528.xml><?xml version="1.0" encoding="utf-8"?>
<p:tagLst xmlns:a="http://schemas.openxmlformats.org/drawingml/2006/main" xmlns:r="http://schemas.openxmlformats.org/officeDocument/2006/relationships" xmlns:p="http://schemas.openxmlformats.org/presentationml/2006/main">
  <p:tag name="PA" val="v4.1.3"/>
</p:tagLst>
</file>

<file path=ppt/tags/tag529.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A" val="v4.1.3"/>
</p:tagLst>
</file>

<file path=ppt/tags/tag530.xml><?xml version="1.0" encoding="utf-8"?>
<p:tagLst xmlns:a="http://schemas.openxmlformats.org/drawingml/2006/main" xmlns:r="http://schemas.openxmlformats.org/officeDocument/2006/relationships" xmlns:p="http://schemas.openxmlformats.org/presentationml/2006/main">
  <p:tag name="PA" val="v4.1.3"/>
</p:tagLst>
</file>

<file path=ppt/tags/tag531.xml><?xml version="1.0" encoding="utf-8"?>
<p:tagLst xmlns:a="http://schemas.openxmlformats.org/drawingml/2006/main" xmlns:r="http://schemas.openxmlformats.org/officeDocument/2006/relationships" xmlns:p="http://schemas.openxmlformats.org/presentationml/2006/main">
  <p:tag name="PA" val="v4.1.3"/>
</p:tagLst>
</file>

<file path=ppt/tags/tag532.xml><?xml version="1.0" encoding="utf-8"?>
<p:tagLst xmlns:a="http://schemas.openxmlformats.org/drawingml/2006/main" xmlns:r="http://schemas.openxmlformats.org/officeDocument/2006/relationships" xmlns:p="http://schemas.openxmlformats.org/presentationml/2006/main">
  <p:tag name="PA" val="v4.1.3"/>
</p:tagLst>
</file>

<file path=ppt/tags/tag533.xml><?xml version="1.0" encoding="utf-8"?>
<p:tagLst xmlns:a="http://schemas.openxmlformats.org/drawingml/2006/main" xmlns:r="http://schemas.openxmlformats.org/officeDocument/2006/relationships" xmlns:p="http://schemas.openxmlformats.org/presentationml/2006/main">
  <p:tag name="PA" val="v4.1.3"/>
</p:tagLst>
</file>

<file path=ppt/tags/tag534.xml><?xml version="1.0" encoding="utf-8"?>
<p:tagLst xmlns:a="http://schemas.openxmlformats.org/drawingml/2006/main" xmlns:r="http://schemas.openxmlformats.org/officeDocument/2006/relationships" xmlns:p="http://schemas.openxmlformats.org/presentationml/2006/main">
  <p:tag name="PA" val="v4.1.3"/>
</p:tagLst>
</file>

<file path=ppt/tags/tag535.xml><?xml version="1.0" encoding="utf-8"?>
<p:tagLst xmlns:a="http://schemas.openxmlformats.org/drawingml/2006/main" xmlns:r="http://schemas.openxmlformats.org/officeDocument/2006/relationships" xmlns:p="http://schemas.openxmlformats.org/presentationml/2006/main">
  <p:tag name="PA" val="v4.1.3"/>
</p:tagLst>
</file>

<file path=ppt/tags/tag536.xml><?xml version="1.0" encoding="utf-8"?>
<p:tagLst xmlns:a="http://schemas.openxmlformats.org/drawingml/2006/main" xmlns:r="http://schemas.openxmlformats.org/officeDocument/2006/relationships" xmlns:p="http://schemas.openxmlformats.org/presentationml/2006/main">
  <p:tag name="PA" val="v4.1.3"/>
</p:tagLst>
</file>

<file path=ppt/tags/tag537.xml><?xml version="1.0" encoding="utf-8"?>
<p:tagLst xmlns:a="http://schemas.openxmlformats.org/drawingml/2006/main" xmlns:r="http://schemas.openxmlformats.org/officeDocument/2006/relationships" xmlns:p="http://schemas.openxmlformats.org/presentationml/2006/main">
  <p:tag name="PA" val="v4.1.3"/>
</p:tagLst>
</file>

<file path=ppt/tags/tag538.xml><?xml version="1.0" encoding="utf-8"?>
<p:tagLst xmlns:a="http://schemas.openxmlformats.org/drawingml/2006/main" xmlns:r="http://schemas.openxmlformats.org/officeDocument/2006/relationships" xmlns:p="http://schemas.openxmlformats.org/presentationml/2006/main">
  <p:tag name="PA" val="v4.1.3"/>
</p:tagLst>
</file>

<file path=ppt/tags/tag539.xml><?xml version="1.0" encoding="utf-8"?>
<p:tagLst xmlns:a="http://schemas.openxmlformats.org/drawingml/2006/main" xmlns:r="http://schemas.openxmlformats.org/officeDocument/2006/relationships" xmlns:p="http://schemas.openxmlformats.org/presentationml/2006/main">
  <p:tag name="PA" val="v4.1.3"/>
</p:tagLst>
</file>

<file path=ppt/tags/tag54.xml><?xml version="1.0" encoding="utf-8"?>
<p:tagLst xmlns:a="http://schemas.openxmlformats.org/drawingml/2006/main" xmlns:r="http://schemas.openxmlformats.org/officeDocument/2006/relationships" xmlns:p="http://schemas.openxmlformats.org/presentationml/2006/main">
  <p:tag name="PA" val="v4.1.3"/>
</p:tagLst>
</file>

<file path=ppt/tags/tag540.xml><?xml version="1.0" encoding="utf-8"?>
<p:tagLst xmlns:a="http://schemas.openxmlformats.org/drawingml/2006/main" xmlns:r="http://schemas.openxmlformats.org/officeDocument/2006/relationships" xmlns:p="http://schemas.openxmlformats.org/presentationml/2006/main">
  <p:tag name="PA" val="v4.1.3"/>
</p:tagLst>
</file>

<file path=ppt/tags/tag541.xml><?xml version="1.0" encoding="utf-8"?>
<p:tagLst xmlns:a="http://schemas.openxmlformats.org/drawingml/2006/main" xmlns:r="http://schemas.openxmlformats.org/officeDocument/2006/relationships" xmlns:p="http://schemas.openxmlformats.org/presentationml/2006/main">
  <p:tag name="PA" val="v4.1.3"/>
</p:tagLst>
</file>

<file path=ppt/tags/tag542.xml><?xml version="1.0" encoding="utf-8"?>
<p:tagLst xmlns:a="http://schemas.openxmlformats.org/drawingml/2006/main" xmlns:r="http://schemas.openxmlformats.org/officeDocument/2006/relationships" xmlns:p="http://schemas.openxmlformats.org/presentationml/2006/main">
  <p:tag name="PA" val="v4.1.3"/>
</p:tagLst>
</file>

<file path=ppt/tags/tag543.xml><?xml version="1.0" encoding="utf-8"?>
<p:tagLst xmlns:a="http://schemas.openxmlformats.org/drawingml/2006/main" xmlns:r="http://schemas.openxmlformats.org/officeDocument/2006/relationships" xmlns:p="http://schemas.openxmlformats.org/presentationml/2006/main">
  <p:tag name="PA" val="v4.1.3"/>
</p:tagLst>
</file>

<file path=ppt/tags/tag544.xml><?xml version="1.0" encoding="utf-8"?>
<p:tagLst xmlns:a="http://schemas.openxmlformats.org/drawingml/2006/main" xmlns:r="http://schemas.openxmlformats.org/officeDocument/2006/relationships" xmlns:p="http://schemas.openxmlformats.org/presentationml/2006/main">
  <p:tag name="PA" val="v4.1.3"/>
</p:tagLst>
</file>

<file path=ppt/tags/tag545.xml><?xml version="1.0" encoding="utf-8"?>
<p:tagLst xmlns:a="http://schemas.openxmlformats.org/drawingml/2006/main" xmlns:r="http://schemas.openxmlformats.org/officeDocument/2006/relationships" xmlns:p="http://schemas.openxmlformats.org/presentationml/2006/main">
  <p:tag name="PA" val="v4.1.3"/>
</p:tagLst>
</file>

<file path=ppt/tags/tag546.xml><?xml version="1.0" encoding="utf-8"?>
<p:tagLst xmlns:a="http://schemas.openxmlformats.org/drawingml/2006/main" xmlns:r="http://schemas.openxmlformats.org/officeDocument/2006/relationships" xmlns:p="http://schemas.openxmlformats.org/presentationml/2006/main">
  <p:tag name="PA" val="v4.1.3"/>
</p:tagLst>
</file>

<file path=ppt/tags/tag547.xml><?xml version="1.0" encoding="utf-8"?>
<p:tagLst xmlns:a="http://schemas.openxmlformats.org/drawingml/2006/main" xmlns:r="http://schemas.openxmlformats.org/officeDocument/2006/relationships" xmlns:p="http://schemas.openxmlformats.org/presentationml/2006/main">
  <p:tag name="PA" val="v4.1.3"/>
</p:tagLst>
</file>

<file path=ppt/tags/tag548.xml><?xml version="1.0" encoding="utf-8"?>
<p:tagLst xmlns:a="http://schemas.openxmlformats.org/drawingml/2006/main" xmlns:r="http://schemas.openxmlformats.org/officeDocument/2006/relationships" xmlns:p="http://schemas.openxmlformats.org/presentationml/2006/main">
  <p:tag name="PA" val="v4.1.3"/>
</p:tagLst>
</file>

<file path=ppt/tags/tag549.xml><?xml version="1.0" encoding="utf-8"?>
<p:tagLst xmlns:a="http://schemas.openxmlformats.org/drawingml/2006/main" xmlns:r="http://schemas.openxmlformats.org/officeDocument/2006/relationships" xmlns:p="http://schemas.openxmlformats.org/presentationml/2006/main">
  <p:tag name="PA" val="v4.1.3"/>
</p:tagLst>
</file>

<file path=ppt/tags/tag55.xml><?xml version="1.0" encoding="utf-8"?>
<p:tagLst xmlns:a="http://schemas.openxmlformats.org/drawingml/2006/main" xmlns:r="http://schemas.openxmlformats.org/officeDocument/2006/relationships" xmlns:p="http://schemas.openxmlformats.org/presentationml/2006/main">
  <p:tag name="PA" val="v4.1.3"/>
</p:tagLst>
</file>

<file path=ppt/tags/tag550.xml><?xml version="1.0" encoding="utf-8"?>
<p:tagLst xmlns:a="http://schemas.openxmlformats.org/drawingml/2006/main" xmlns:r="http://schemas.openxmlformats.org/officeDocument/2006/relationships" xmlns:p="http://schemas.openxmlformats.org/presentationml/2006/main">
  <p:tag name="PA" val="v4.1.3"/>
</p:tagLst>
</file>

<file path=ppt/tags/tag551.xml><?xml version="1.0" encoding="utf-8"?>
<p:tagLst xmlns:a="http://schemas.openxmlformats.org/drawingml/2006/main" xmlns:r="http://schemas.openxmlformats.org/officeDocument/2006/relationships" xmlns:p="http://schemas.openxmlformats.org/presentationml/2006/main">
  <p:tag name="PA" val="v4.1.3"/>
</p:tagLst>
</file>

<file path=ppt/tags/tag552.xml><?xml version="1.0" encoding="utf-8"?>
<p:tagLst xmlns:a="http://schemas.openxmlformats.org/drawingml/2006/main" xmlns:r="http://schemas.openxmlformats.org/officeDocument/2006/relationships" xmlns:p="http://schemas.openxmlformats.org/presentationml/2006/main">
  <p:tag name="PA" val="v4.1.3"/>
</p:tagLst>
</file>

<file path=ppt/tags/tag553.xml><?xml version="1.0" encoding="utf-8"?>
<p:tagLst xmlns:a="http://schemas.openxmlformats.org/drawingml/2006/main" xmlns:r="http://schemas.openxmlformats.org/officeDocument/2006/relationships" xmlns:p="http://schemas.openxmlformats.org/presentationml/2006/main">
  <p:tag name="PA" val="v4.1.3"/>
</p:tagLst>
</file>

<file path=ppt/tags/tag554.xml><?xml version="1.0" encoding="utf-8"?>
<p:tagLst xmlns:a="http://schemas.openxmlformats.org/drawingml/2006/main" xmlns:r="http://schemas.openxmlformats.org/officeDocument/2006/relationships" xmlns:p="http://schemas.openxmlformats.org/presentationml/2006/main">
  <p:tag name="PA" val="v4.1.3"/>
</p:tagLst>
</file>

<file path=ppt/tags/tag555.xml><?xml version="1.0" encoding="utf-8"?>
<p:tagLst xmlns:a="http://schemas.openxmlformats.org/drawingml/2006/main" xmlns:r="http://schemas.openxmlformats.org/officeDocument/2006/relationships" xmlns:p="http://schemas.openxmlformats.org/presentationml/2006/main">
  <p:tag name="PA" val="v4.1.3"/>
</p:tagLst>
</file>

<file path=ppt/tags/tag556.xml><?xml version="1.0" encoding="utf-8"?>
<p:tagLst xmlns:a="http://schemas.openxmlformats.org/drawingml/2006/main" xmlns:r="http://schemas.openxmlformats.org/officeDocument/2006/relationships" xmlns:p="http://schemas.openxmlformats.org/presentationml/2006/main">
  <p:tag name="PA" val="v4.1.3"/>
</p:tagLst>
</file>

<file path=ppt/tags/tag557.xml><?xml version="1.0" encoding="utf-8"?>
<p:tagLst xmlns:a="http://schemas.openxmlformats.org/drawingml/2006/main" xmlns:r="http://schemas.openxmlformats.org/officeDocument/2006/relationships" xmlns:p="http://schemas.openxmlformats.org/presentationml/2006/main">
  <p:tag name="PA" val="v4.1.3"/>
</p:tagLst>
</file>

<file path=ppt/tags/tag558.xml><?xml version="1.0" encoding="utf-8"?>
<p:tagLst xmlns:a="http://schemas.openxmlformats.org/drawingml/2006/main" xmlns:r="http://schemas.openxmlformats.org/officeDocument/2006/relationships" xmlns:p="http://schemas.openxmlformats.org/presentationml/2006/main">
  <p:tag name="PA" val="v4.1.3"/>
</p:tagLst>
</file>

<file path=ppt/tags/tag559.xml><?xml version="1.0" encoding="utf-8"?>
<p:tagLst xmlns:a="http://schemas.openxmlformats.org/drawingml/2006/main" xmlns:r="http://schemas.openxmlformats.org/officeDocument/2006/relationships" xmlns:p="http://schemas.openxmlformats.org/presentationml/2006/main">
  <p:tag name="PA" val="v4.1.3"/>
</p:tagLst>
</file>

<file path=ppt/tags/tag56.xml><?xml version="1.0" encoding="utf-8"?>
<p:tagLst xmlns:a="http://schemas.openxmlformats.org/drawingml/2006/main" xmlns:r="http://schemas.openxmlformats.org/officeDocument/2006/relationships" xmlns:p="http://schemas.openxmlformats.org/presentationml/2006/main">
  <p:tag name="PA" val="v4.1.3"/>
</p:tagLst>
</file>

<file path=ppt/tags/tag560.xml><?xml version="1.0" encoding="utf-8"?>
<p:tagLst xmlns:a="http://schemas.openxmlformats.org/drawingml/2006/main" xmlns:r="http://schemas.openxmlformats.org/officeDocument/2006/relationships" xmlns:p="http://schemas.openxmlformats.org/presentationml/2006/main">
  <p:tag name="PA" val="v4.1.3"/>
</p:tagLst>
</file>

<file path=ppt/tags/tag561.xml><?xml version="1.0" encoding="utf-8"?>
<p:tagLst xmlns:a="http://schemas.openxmlformats.org/drawingml/2006/main" xmlns:r="http://schemas.openxmlformats.org/officeDocument/2006/relationships" xmlns:p="http://schemas.openxmlformats.org/presentationml/2006/main">
  <p:tag name="PA" val="v4.1.3"/>
</p:tagLst>
</file>

<file path=ppt/tags/tag562.xml><?xml version="1.0" encoding="utf-8"?>
<p:tagLst xmlns:a="http://schemas.openxmlformats.org/drawingml/2006/main" xmlns:r="http://schemas.openxmlformats.org/officeDocument/2006/relationships" xmlns:p="http://schemas.openxmlformats.org/presentationml/2006/main">
  <p:tag name="PA" val="v4.1.3"/>
</p:tagLst>
</file>

<file path=ppt/tags/tag563.xml><?xml version="1.0" encoding="utf-8"?>
<p:tagLst xmlns:a="http://schemas.openxmlformats.org/drawingml/2006/main" xmlns:r="http://schemas.openxmlformats.org/officeDocument/2006/relationships" xmlns:p="http://schemas.openxmlformats.org/presentationml/2006/main">
  <p:tag name="PA" val="v4.1.3"/>
</p:tagLst>
</file>

<file path=ppt/tags/tag564.xml><?xml version="1.0" encoding="utf-8"?>
<p:tagLst xmlns:a="http://schemas.openxmlformats.org/drawingml/2006/main" xmlns:r="http://schemas.openxmlformats.org/officeDocument/2006/relationships" xmlns:p="http://schemas.openxmlformats.org/presentationml/2006/main">
  <p:tag name="PA" val="v4.1.3"/>
</p:tagLst>
</file>

<file path=ppt/tags/tag565.xml><?xml version="1.0" encoding="utf-8"?>
<p:tagLst xmlns:a="http://schemas.openxmlformats.org/drawingml/2006/main" xmlns:r="http://schemas.openxmlformats.org/officeDocument/2006/relationships" xmlns:p="http://schemas.openxmlformats.org/presentationml/2006/main">
  <p:tag name="PA" val="v4.1.3"/>
</p:tagLst>
</file>

<file path=ppt/tags/tag566.xml><?xml version="1.0" encoding="utf-8"?>
<p:tagLst xmlns:a="http://schemas.openxmlformats.org/drawingml/2006/main" xmlns:r="http://schemas.openxmlformats.org/officeDocument/2006/relationships" xmlns:p="http://schemas.openxmlformats.org/presentationml/2006/main">
  <p:tag name="PA" val="v4.1.3"/>
</p:tagLst>
</file>

<file path=ppt/tags/tag567.xml><?xml version="1.0" encoding="utf-8"?>
<p:tagLst xmlns:a="http://schemas.openxmlformats.org/drawingml/2006/main" xmlns:r="http://schemas.openxmlformats.org/officeDocument/2006/relationships" xmlns:p="http://schemas.openxmlformats.org/presentationml/2006/main">
  <p:tag name="PA" val="v4.1.3"/>
</p:tagLst>
</file>

<file path=ppt/tags/tag568.xml><?xml version="1.0" encoding="utf-8"?>
<p:tagLst xmlns:a="http://schemas.openxmlformats.org/drawingml/2006/main" xmlns:r="http://schemas.openxmlformats.org/officeDocument/2006/relationships" xmlns:p="http://schemas.openxmlformats.org/presentationml/2006/main">
  <p:tag name="PA" val="v4.1.3"/>
</p:tagLst>
</file>

<file path=ppt/tags/tag569.xml><?xml version="1.0" encoding="utf-8"?>
<p:tagLst xmlns:a="http://schemas.openxmlformats.org/drawingml/2006/main" xmlns:r="http://schemas.openxmlformats.org/officeDocument/2006/relationships" xmlns:p="http://schemas.openxmlformats.org/presentationml/2006/main">
  <p:tag name="PA" val="v4.1.3"/>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570.xml><?xml version="1.0" encoding="utf-8"?>
<p:tagLst xmlns:a="http://schemas.openxmlformats.org/drawingml/2006/main" xmlns:r="http://schemas.openxmlformats.org/officeDocument/2006/relationships" xmlns:p="http://schemas.openxmlformats.org/presentationml/2006/main">
  <p:tag name="PA" val="v4.1.3"/>
</p:tagLst>
</file>

<file path=ppt/tags/tag571.xml><?xml version="1.0" encoding="utf-8"?>
<p:tagLst xmlns:a="http://schemas.openxmlformats.org/drawingml/2006/main" xmlns:r="http://schemas.openxmlformats.org/officeDocument/2006/relationships" xmlns:p="http://schemas.openxmlformats.org/presentationml/2006/main">
  <p:tag name="PA" val="v4.1.3"/>
</p:tagLst>
</file>

<file path=ppt/tags/tag572.xml><?xml version="1.0" encoding="utf-8"?>
<p:tagLst xmlns:a="http://schemas.openxmlformats.org/drawingml/2006/main" xmlns:r="http://schemas.openxmlformats.org/officeDocument/2006/relationships" xmlns:p="http://schemas.openxmlformats.org/presentationml/2006/main">
  <p:tag name="PA" val="v4.1.3"/>
</p:tagLst>
</file>

<file path=ppt/tags/tag573.xml><?xml version="1.0" encoding="utf-8"?>
<p:tagLst xmlns:a="http://schemas.openxmlformats.org/drawingml/2006/main" xmlns:r="http://schemas.openxmlformats.org/officeDocument/2006/relationships" xmlns:p="http://schemas.openxmlformats.org/presentationml/2006/main">
  <p:tag name="PA" val="v4.1.3"/>
</p:tagLst>
</file>

<file path=ppt/tags/tag574.xml><?xml version="1.0" encoding="utf-8"?>
<p:tagLst xmlns:a="http://schemas.openxmlformats.org/drawingml/2006/main" xmlns:r="http://schemas.openxmlformats.org/officeDocument/2006/relationships" xmlns:p="http://schemas.openxmlformats.org/presentationml/2006/main">
  <p:tag name="PA" val="v4.1.3"/>
</p:tagLst>
</file>

<file path=ppt/tags/tag575.xml><?xml version="1.0" encoding="utf-8"?>
<p:tagLst xmlns:a="http://schemas.openxmlformats.org/drawingml/2006/main" xmlns:r="http://schemas.openxmlformats.org/officeDocument/2006/relationships" xmlns:p="http://schemas.openxmlformats.org/presentationml/2006/main">
  <p:tag name="PA" val="v4.1.3"/>
</p:tagLst>
</file>

<file path=ppt/tags/tag576.xml><?xml version="1.0" encoding="utf-8"?>
<p:tagLst xmlns:a="http://schemas.openxmlformats.org/drawingml/2006/main" xmlns:r="http://schemas.openxmlformats.org/officeDocument/2006/relationships" xmlns:p="http://schemas.openxmlformats.org/presentationml/2006/main">
  <p:tag name="PA" val="v4.1.3"/>
</p:tagLst>
</file>

<file path=ppt/tags/tag577.xml><?xml version="1.0" encoding="utf-8"?>
<p:tagLst xmlns:a="http://schemas.openxmlformats.org/drawingml/2006/main" xmlns:r="http://schemas.openxmlformats.org/officeDocument/2006/relationships" xmlns:p="http://schemas.openxmlformats.org/presentationml/2006/main">
  <p:tag name="PA" val="v4.1.3"/>
</p:tagLst>
</file>

<file path=ppt/tags/tag578.xml><?xml version="1.0" encoding="utf-8"?>
<p:tagLst xmlns:a="http://schemas.openxmlformats.org/drawingml/2006/main" xmlns:r="http://schemas.openxmlformats.org/officeDocument/2006/relationships" xmlns:p="http://schemas.openxmlformats.org/presentationml/2006/main">
  <p:tag name="PA" val="v4.1.3"/>
</p:tagLst>
</file>

<file path=ppt/tags/tag579.xml><?xml version="1.0" encoding="utf-8"?>
<p:tagLst xmlns:a="http://schemas.openxmlformats.org/drawingml/2006/main" xmlns:r="http://schemas.openxmlformats.org/officeDocument/2006/relationships" xmlns:p="http://schemas.openxmlformats.org/presentationml/2006/main">
  <p:tag name="PA" val="v4.1.3"/>
</p:tagLst>
</file>

<file path=ppt/tags/tag58.xml><?xml version="1.0" encoding="utf-8"?>
<p:tagLst xmlns:a="http://schemas.openxmlformats.org/drawingml/2006/main" xmlns:r="http://schemas.openxmlformats.org/officeDocument/2006/relationships" xmlns:p="http://schemas.openxmlformats.org/presentationml/2006/main">
  <p:tag name="PA" val="v4.1.3"/>
</p:tagLst>
</file>

<file path=ppt/tags/tag580.xml><?xml version="1.0" encoding="utf-8"?>
<p:tagLst xmlns:a="http://schemas.openxmlformats.org/drawingml/2006/main" xmlns:r="http://schemas.openxmlformats.org/officeDocument/2006/relationships" xmlns:p="http://schemas.openxmlformats.org/presentationml/2006/main">
  <p:tag name="PA" val="v4.1.3"/>
</p:tagLst>
</file>

<file path=ppt/tags/tag581.xml><?xml version="1.0" encoding="utf-8"?>
<p:tagLst xmlns:a="http://schemas.openxmlformats.org/drawingml/2006/main" xmlns:r="http://schemas.openxmlformats.org/officeDocument/2006/relationships" xmlns:p="http://schemas.openxmlformats.org/presentationml/2006/main">
  <p:tag name="PA" val="v4.1.3"/>
</p:tagLst>
</file>

<file path=ppt/tags/tag582.xml><?xml version="1.0" encoding="utf-8"?>
<p:tagLst xmlns:a="http://schemas.openxmlformats.org/drawingml/2006/main" xmlns:r="http://schemas.openxmlformats.org/officeDocument/2006/relationships" xmlns:p="http://schemas.openxmlformats.org/presentationml/2006/main">
  <p:tag name="PA" val="v4.1.3"/>
</p:tagLst>
</file>

<file path=ppt/tags/tag583.xml><?xml version="1.0" encoding="utf-8"?>
<p:tagLst xmlns:a="http://schemas.openxmlformats.org/drawingml/2006/main" xmlns:r="http://schemas.openxmlformats.org/officeDocument/2006/relationships" xmlns:p="http://schemas.openxmlformats.org/presentationml/2006/main">
  <p:tag name="PA" val="v4.1.3"/>
</p:tagLst>
</file>

<file path=ppt/tags/tag584.xml><?xml version="1.0" encoding="utf-8"?>
<p:tagLst xmlns:a="http://schemas.openxmlformats.org/drawingml/2006/main" xmlns:r="http://schemas.openxmlformats.org/officeDocument/2006/relationships" xmlns:p="http://schemas.openxmlformats.org/presentationml/2006/main">
  <p:tag name="PA" val="v4.1.3"/>
</p:tagLst>
</file>

<file path=ppt/tags/tag585.xml><?xml version="1.0" encoding="utf-8"?>
<p:tagLst xmlns:a="http://schemas.openxmlformats.org/drawingml/2006/main" xmlns:r="http://schemas.openxmlformats.org/officeDocument/2006/relationships" xmlns:p="http://schemas.openxmlformats.org/presentationml/2006/main">
  <p:tag name="PA" val="v4.1.3"/>
</p:tagLst>
</file>

<file path=ppt/tags/tag586.xml><?xml version="1.0" encoding="utf-8"?>
<p:tagLst xmlns:a="http://schemas.openxmlformats.org/drawingml/2006/main" xmlns:r="http://schemas.openxmlformats.org/officeDocument/2006/relationships" xmlns:p="http://schemas.openxmlformats.org/presentationml/2006/main">
  <p:tag name="PA" val="v4.1.3"/>
</p:tagLst>
</file>

<file path=ppt/tags/tag587.xml><?xml version="1.0" encoding="utf-8"?>
<p:tagLst xmlns:a="http://schemas.openxmlformats.org/drawingml/2006/main" xmlns:r="http://schemas.openxmlformats.org/officeDocument/2006/relationships" xmlns:p="http://schemas.openxmlformats.org/presentationml/2006/main">
  <p:tag name="PA" val="v4.1.3"/>
</p:tagLst>
</file>

<file path=ppt/tags/tag588.xml><?xml version="1.0" encoding="utf-8"?>
<p:tagLst xmlns:a="http://schemas.openxmlformats.org/drawingml/2006/main" xmlns:r="http://schemas.openxmlformats.org/officeDocument/2006/relationships" xmlns:p="http://schemas.openxmlformats.org/presentationml/2006/main">
  <p:tag name="PA" val="v4.1.3"/>
</p:tagLst>
</file>

<file path=ppt/tags/tag589.xml><?xml version="1.0" encoding="utf-8"?>
<p:tagLst xmlns:a="http://schemas.openxmlformats.org/drawingml/2006/main" xmlns:r="http://schemas.openxmlformats.org/officeDocument/2006/relationships" xmlns:p="http://schemas.openxmlformats.org/presentationml/2006/main">
  <p:tag name="PA" val="v4.1.3"/>
</p:tagLst>
</file>

<file path=ppt/tags/tag59.xml><?xml version="1.0" encoding="utf-8"?>
<p:tagLst xmlns:a="http://schemas.openxmlformats.org/drawingml/2006/main" xmlns:r="http://schemas.openxmlformats.org/officeDocument/2006/relationships" xmlns:p="http://schemas.openxmlformats.org/presentationml/2006/main">
  <p:tag name="PA" val="v4.1.3"/>
</p:tagLst>
</file>

<file path=ppt/tags/tag590.xml><?xml version="1.0" encoding="utf-8"?>
<p:tagLst xmlns:a="http://schemas.openxmlformats.org/drawingml/2006/main" xmlns:r="http://schemas.openxmlformats.org/officeDocument/2006/relationships" xmlns:p="http://schemas.openxmlformats.org/presentationml/2006/main">
  <p:tag name="PA" val="v4.1.3"/>
</p:tagLst>
</file>

<file path=ppt/tags/tag591.xml><?xml version="1.0" encoding="utf-8"?>
<p:tagLst xmlns:a="http://schemas.openxmlformats.org/drawingml/2006/main" xmlns:r="http://schemas.openxmlformats.org/officeDocument/2006/relationships" xmlns:p="http://schemas.openxmlformats.org/presentationml/2006/main">
  <p:tag name="PA" val="v4.1.3"/>
</p:tagLst>
</file>

<file path=ppt/tags/tag592.xml><?xml version="1.0" encoding="utf-8"?>
<p:tagLst xmlns:a="http://schemas.openxmlformats.org/drawingml/2006/main" xmlns:r="http://schemas.openxmlformats.org/officeDocument/2006/relationships" xmlns:p="http://schemas.openxmlformats.org/presentationml/2006/main">
  <p:tag name="PA" val="v4.1.3"/>
</p:tagLst>
</file>

<file path=ppt/tags/tag593.xml><?xml version="1.0" encoding="utf-8"?>
<p:tagLst xmlns:a="http://schemas.openxmlformats.org/drawingml/2006/main" xmlns:r="http://schemas.openxmlformats.org/officeDocument/2006/relationships" xmlns:p="http://schemas.openxmlformats.org/presentationml/2006/main">
  <p:tag name="PA" val="v4.1.3"/>
</p:tagLst>
</file>

<file path=ppt/tags/tag594.xml><?xml version="1.0" encoding="utf-8"?>
<p:tagLst xmlns:a="http://schemas.openxmlformats.org/drawingml/2006/main" xmlns:r="http://schemas.openxmlformats.org/officeDocument/2006/relationships" xmlns:p="http://schemas.openxmlformats.org/presentationml/2006/main">
  <p:tag name="PA" val="v4.1.3"/>
</p:tagLst>
</file>

<file path=ppt/tags/tag595.xml><?xml version="1.0" encoding="utf-8"?>
<p:tagLst xmlns:a="http://schemas.openxmlformats.org/drawingml/2006/main" xmlns:r="http://schemas.openxmlformats.org/officeDocument/2006/relationships" xmlns:p="http://schemas.openxmlformats.org/presentationml/2006/main">
  <p:tag name="PA" val="v4.1.3"/>
</p:tagLst>
</file>

<file path=ppt/tags/tag596.xml><?xml version="1.0" encoding="utf-8"?>
<p:tagLst xmlns:a="http://schemas.openxmlformats.org/drawingml/2006/main" xmlns:r="http://schemas.openxmlformats.org/officeDocument/2006/relationships" xmlns:p="http://schemas.openxmlformats.org/presentationml/2006/main">
  <p:tag name="PA" val="v4.1.3"/>
</p:tagLst>
</file>

<file path=ppt/tags/tag597.xml><?xml version="1.0" encoding="utf-8"?>
<p:tagLst xmlns:a="http://schemas.openxmlformats.org/drawingml/2006/main" xmlns:r="http://schemas.openxmlformats.org/officeDocument/2006/relationships" xmlns:p="http://schemas.openxmlformats.org/presentationml/2006/main">
  <p:tag name="PA" val="v4.1.3"/>
</p:tagLst>
</file>

<file path=ppt/tags/tag598.xml><?xml version="1.0" encoding="utf-8"?>
<p:tagLst xmlns:a="http://schemas.openxmlformats.org/drawingml/2006/main" xmlns:r="http://schemas.openxmlformats.org/officeDocument/2006/relationships" xmlns:p="http://schemas.openxmlformats.org/presentationml/2006/main">
  <p:tag name="PA" val="v4.1.3"/>
</p:tagLst>
</file>

<file path=ppt/tags/tag599.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60.xml><?xml version="1.0" encoding="utf-8"?>
<p:tagLst xmlns:a="http://schemas.openxmlformats.org/drawingml/2006/main" xmlns:r="http://schemas.openxmlformats.org/officeDocument/2006/relationships" xmlns:p="http://schemas.openxmlformats.org/presentationml/2006/main">
  <p:tag name="PA" val="v4.1.3"/>
</p:tagLst>
</file>

<file path=ppt/tags/tag600.xml><?xml version="1.0" encoding="utf-8"?>
<p:tagLst xmlns:a="http://schemas.openxmlformats.org/drawingml/2006/main" xmlns:r="http://schemas.openxmlformats.org/officeDocument/2006/relationships" xmlns:p="http://schemas.openxmlformats.org/presentationml/2006/main">
  <p:tag name="PA" val="v4.1.3"/>
</p:tagLst>
</file>

<file path=ppt/tags/tag601.xml><?xml version="1.0" encoding="utf-8"?>
<p:tagLst xmlns:a="http://schemas.openxmlformats.org/drawingml/2006/main" xmlns:r="http://schemas.openxmlformats.org/officeDocument/2006/relationships" xmlns:p="http://schemas.openxmlformats.org/presentationml/2006/main">
  <p:tag name="PA" val="v4.1.3"/>
</p:tagLst>
</file>

<file path=ppt/tags/tag602.xml><?xml version="1.0" encoding="utf-8"?>
<p:tagLst xmlns:a="http://schemas.openxmlformats.org/drawingml/2006/main" xmlns:r="http://schemas.openxmlformats.org/officeDocument/2006/relationships" xmlns:p="http://schemas.openxmlformats.org/presentationml/2006/main">
  <p:tag name="PA" val="v4.1.3"/>
</p:tagLst>
</file>

<file path=ppt/tags/tag603.xml><?xml version="1.0" encoding="utf-8"?>
<p:tagLst xmlns:a="http://schemas.openxmlformats.org/drawingml/2006/main" xmlns:r="http://schemas.openxmlformats.org/officeDocument/2006/relationships" xmlns:p="http://schemas.openxmlformats.org/presentationml/2006/main">
  <p:tag name="PA" val="v4.1.3"/>
</p:tagLst>
</file>

<file path=ppt/tags/tag604.xml><?xml version="1.0" encoding="utf-8"?>
<p:tagLst xmlns:a="http://schemas.openxmlformats.org/drawingml/2006/main" xmlns:r="http://schemas.openxmlformats.org/officeDocument/2006/relationships" xmlns:p="http://schemas.openxmlformats.org/presentationml/2006/main">
  <p:tag name="PA" val="v4.1.3"/>
</p:tagLst>
</file>

<file path=ppt/tags/tag605.xml><?xml version="1.0" encoding="utf-8"?>
<p:tagLst xmlns:a="http://schemas.openxmlformats.org/drawingml/2006/main" xmlns:r="http://schemas.openxmlformats.org/officeDocument/2006/relationships" xmlns:p="http://schemas.openxmlformats.org/presentationml/2006/main">
  <p:tag name="PA" val="v4.1.3"/>
</p:tagLst>
</file>

<file path=ppt/tags/tag606.xml><?xml version="1.0" encoding="utf-8"?>
<p:tagLst xmlns:a="http://schemas.openxmlformats.org/drawingml/2006/main" xmlns:r="http://schemas.openxmlformats.org/officeDocument/2006/relationships" xmlns:p="http://schemas.openxmlformats.org/presentationml/2006/main">
  <p:tag name="PA" val="v4.1.3"/>
</p:tagLst>
</file>

<file path=ppt/tags/tag607.xml><?xml version="1.0" encoding="utf-8"?>
<p:tagLst xmlns:a="http://schemas.openxmlformats.org/drawingml/2006/main" xmlns:r="http://schemas.openxmlformats.org/officeDocument/2006/relationships" xmlns:p="http://schemas.openxmlformats.org/presentationml/2006/main">
  <p:tag name="PA" val="v4.1.3"/>
</p:tagLst>
</file>

<file path=ppt/tags/tag608.xml><?xml version="1.0" encoding="utf-8"?>
<p:tagLst xmlns:a="http://schemas.openxmlformats.org/drawingml/2006/main" xmlns:r="http://schemas.openxmlformats.org/officeDocument/2006/relationships" xmlns:p="http://schemas.openxmlformats.org/presentationml/2006/main">
  <p:tag name="PA" val="v4.1.3"/>
</p:tagLst>
</file>

<file path=ppt/tags/tag609.xml><?xml version="1.0" encoding="utf-8"?>
<p:tagLst xmlns:a="http://schemas.openxmlformats.org/drawingml/2006/main" xmlns:r="http://schemas.openxmlformats.org/officeDocument/2006/relationships" xmlns:p="http://schemas.openxmlformats.org/presentationml/2006/main">
  <p:tag name="PA" val="v4.1.3"/>
</p:tagLst>
</file>

<file path=ppt/tags/tag61.xml><?xml version="1.0" encoding="utf-8"?>
<p:tagLst xmlns:a="http://schemas.openxmlformats.org/drawingml/2006/main" xmlns:r="http://schemas.openxmlformats.org/officeDocument/2006/relationships" xmlns:p="http://schemas.openxmlformats.org/presentationml/2006/main">
  <p:tag name="PA" val="v4.1.3"/>
</p:tagLst>
</file>

<file path=ppt/tags/tag610.xml><?xml version="1.0" encoding="utf-8"?>
<p:tagLst xmlns:a="http://schemas.openxmlformats.org/drawingml/2006/main" xmlns:r="http://schemas.openxmlformats.org/officeDocument/2006/relationships" xmlns:p="http://schemas.openxmlformats.org/presentationml/2006/main">
  <p:tag name="PA" val="v4.1.3"/>
</p:tagLst>
</file>

<file path=ppt/tags/tag611.xml><?xml version="1.0" encoding="utf-8"?>
<p:tagLst xmlns:a="http://schemas.openxmlformats.org/drawingml/2006/main" xmlns:r="http://schemas.openxmlformats.org/officeDocument/2006/relationships" xmlns:p="http://schemas.openxmlformats.org/presentationml/2006/main">
  <p:tag name="PA" val="v4.1.3"/>
</p:tagLst>
</file>

<file path=ppt/tags/tag612.xml><?xml version="1.0" encoding="utf-8"?>
<p:tagLst xmlns:a="http://schemas.openxmlformats.org/drawingml/2006/main" xmlns:r="http://schemas.openxmlformats.org/officeDocument/2006/relationships" xmlns:p="http://schemas.openxmlformats.org/presentationml/2006/main">
  <p:tag name="PA" val="v4.1.3"/>
</p:tagLst>
</file>

<file path=ppt/tags/tag613.xml><?xml version="1.0" encoding="utf-8"?>
<p:tagLst xmlns:a="http://schemas.openxmlformats.org/drawingml/2006/main" xmlns:r="http://schemas.openxmlformats.org/officeDocument/2006/relationships" xmlns:p="http://schemas.openxmlformats.org/presentationml/2006/main">
  <p:tag name="PA" val="v4.1.3"/>
</p:tagLst>
</file>

<file path=ppt/tags/tag614.xml><?xml version="1.0" encoding="utf-8"?>
<p:tagLst xmlns:a="http://schemas.openxmlformats.org/drawingml/2006/main" xmlns:r="http://schemas.openxmlformats.org/officeDocument/2006/relationships" xmlns:p="http://schemas.openxmlformats.org/presentationml/2006/main">
  <p:tag name="PA" val="v4.1.3"/>
</p:tagLst>
</file>

<file path=ppt/tags/tag615.xml><?xml version="1.0" encoding="utf-8"?>
<p:tagLst xmlns:a="http://schemas.openxmlformats.org/drawingml/2006/main" xmlns:r="http://schemas.openxmlformats.org/officeDocument/2006/relationships" xmlns:p="http://schemas.openxmlformats.org/presentationml/2006/main">
  <p:tag name="PA" val="v4.1.3"/>
</p:tagLst>
</file>

<file path=ppt/tags/tag616.xml><?xml version="1.0" encoding="utf-8"?>
<p:tagLst xmlns:a="http://schemas.openxmlformats.org/drawingml/2006/main" xmlns:r="http://schemas.openxmlformats.org/officeDocument/2006/relationships" xmlns:p="http://schemas.openxmlformats.org/presentationml/2006/main">
  <p:tag name="PA" val="v4.1.3"/>
</p:tagLst>
</file>

<file path=ppt/tags/tag617.xml><?xml version="1.0" encoding="utf-8"?>
<p:tagLst xmlns:a="http://schemas.openxmlformats.org/drawingml/2006/main" xmlns:r="http://schemas.openxmlformats.org/officeDocument/2006/relationships" xmlns:p="http://schemas.openxmlformats.org/presentationml/2006/main">
  <p:tag name="PA" val="v4.1.3"/>
</p:tagLst>
</file>

<file path=ppt/tags/tag618.xml><?xml version="1.0" encoding="utf-8"?>
<p:tagLst xmlns:a="http://schemas.openxmlformats.org/drawingml/2006/main" xmlns:r="http://schemas.openxmlformats.org/officeDocument/2006/relationships" xmlns:p="http://schemas.openxmlformats.org/presentationml/2006/main">
  <p:tag name="PA" val="v4.1.3"/>
</p:tagLst>
</file>

<file path=ppt/tags/tag619.xml><?xml version="1.0" encoding="utf-8"?>
<p:tagLst xmlns:a="http://schemas.openxmlformats.org/drawingml/2006/main" xmlns:r="http://schemas.openxmlformats.org/officeDocument/2006/relationships" xmlns:p="http://schemas.openxmlformats.org/presentationml/2006/main">
  <p:tag name="PA" val="v4.1.3"/>
</p:tagLst>
</file>

<file path=ppt/tags/tag62.xml><?xml version="1.0" encoding="utf-8"?>
<p:tagLst xmlns:a="http://schemas.openxmlformats.org/drawingml/2006/main" xmlns:r="http://schemas.openxmlformats.org/officeDocument/2006/relationships" xmlns:p="http://schemas.openxmlformats.org/presentationml/2006/main">
  <p:tag name="PA" val="v4.1.3"/>
</p:tagLst>
</file>

<file path=ppt/tags/tag620.xml><?xml version="1.0" encoding="utf-8"?>
<p:tagLst xmlns:a="http://schemas.openxmlformats.org/drawingml/2006/main" xmlns:r="http://schemas.openxmlformats.org/officeDocument/2006/relationships" xmlns:p="http://schemas.openxmlformats.org/presentationml/2006/main">
  <p:tag name="PA" val="v4.1.3"/>
</p:tagLst>
</file>

<file path=ppt/tags/tag621.xml><?xml version="1.0" encoding="utf-8"?>
<p:tagLst xmlns:a="http://schemas.openxmlformats.org/drawingml/2006/main" xmlns:r="http://schemas.openxmlformats.org/officeDocument/2006/relationships" xmlns:p="http://schemas.openxmlformats.org/presentationml/2006/main">
  <p:tag name="PA" val="v4.1.3"/>
</p:tagLst>
</file>

<file path=ppt/tags/tag622.xml><?xml version="1.0" encoding="utf-8"?>
<p:tagLst xmlns:a="http://schemas.openxmlformats.org/drawingml/2006/main" xmlns:r="http://schemas.openxmlformats.org/officeDocument/2006/relationships" xmlns:p="http://schemas.openxmlformats.org/presentationml/2006/main">
  <p:tag name="PA" val="v4.1.3"/>
</p:tagLst>
</file>

<file path=ppt/tags/tag623.xml><?xml version="1.0" encoding="utf-8"?>
<p:tagLst xmlns:a="http://schemas.openxmlformats.org/drawingml/2006/main" xmlns:r="http://schemas.openxmlformats.org/officeDocument/2006/relationships" xmlns:p="http://schemas.openxmlformats.org/presentationml/2006/main">
  <p:tag name="PA" val="v4.1.3"/>
</p:tagLst>
</file>

<file path=ppt/tags/tag624.xml><?xml version="1.0" encoding="utf-8"?>
<p:tagLst xmlns:a="http://schemas.openxmlformats.org/drawingml/2006/main" xmlns:r="http://schemas.openxmlformats.org/officeDocument/2006/relationships" xmlns:p="http://schemas.openxmlformats.org/presentationml/2006/main">
  <p:tag name="PA" val="v4.1.3"/>
</p:tagLst>
</file>

<file path=ppt/tags/tag625.xml><?xml version="1.0" encoding="utf-8"?>
<p:tagLst xmlns:a="http://schemas.openxmlformats.org/drawingml/2006/main" xmlns:r="http://schemas.openxmlformats.org/officeDocument/2006/relationships" xmlns:p="http://schemas.openxmlformats.org/presentationml/2006/main">
  <p:tag name="PA" val="v4.1.3"/>
</p:tagLst>
</file>

<file path=ppt/tags/tag626.xml><?xml version="1.0" encoding="utf-8"?>
<p:tagLst xmlns:a="http://schemas.openxmlformats.org/drawingml/2006/main" xmlns:r="http://schemas.openxmlformats.org/officeDocument/2006/relationships" xmlns:p="http://schemas.openxmlformats.org/presentationml/2006/main">
  <p:tag name="PA" val="v4.1.3"/>
</p:tagLst>
</file>

<file path=ppt/tags/tag627.xml><?xml version="1.0" encoding="utf-8"?>
<p:tagLst xmlns:a="http://schemas.openxmlformats.org/drawingml/2006/main" xmlns:r="http://schemas.openxmlformats.org/officeDocument/2006/relationships" xmlns:p="http://schemas.openxmlformats.org/presentationml/2006/main">
  <p:tag name="PA" val="v4.1.3"/>
</p:tagLst>
</file>

<file path=ppt/tags/tag628.xml><?xml version="1.0" encoding="utf-8"?>
<p:tagLst xmlns:a="http://schemas.openxmlformats.org/drawingml/2006/main" xmlns:r="http://schemas.openxmlformats.org/officeDocument/2006/relationships" xmlns:p="http://schemas.openxmlformats.org/presentationml/2006/main">
  <p:tag name="PA" val="v4.1.3"/>
</p:tagLst>
</file>

<file path=ppt/tags/tag629.xml><?xml version="1.0" encoding="utf-8"?>
<p:tagLst xmlns:a="http://schemas.openxmlformats.org/drawingml/2006/main" xmlns:r="http://schemas.openxmlformats.org/officeDocument/2006/relationships" xmlns:p="http://schemas.openxmlformats.org/presentationml/2006/main">
  <p:tag name="PA" val="v4.1.3"/>
</p:tagLst>
</file>

<file path=ppt/tags/tag63.xml><?xml version="1.0" encoding="utf-8"?>
<p:tagLst xmlns:a="http://schemas.openxmlformats.org/drawingml/2006/main" xmlns:r="http://schemas.openxmlformats.org/officeDocument/2006/relationships" xmlns:p="http://schemas.openxmlformats.org/presentationml/2006/main">
  <p:tag name="PA" val="v4.1.3"/>
</p:tagLst>
</file>

<file path=ppt/tags/tag630.xml><?xml version="1.0" encoding="utf-8"?>
<p:tagLst xmlns:a="http://schemas.openxmlformats.org/drawingml/2006/main" xmlns:r="http://schemas.openxmlformats.org/officeDocument/2006/relationships" xmlns:p="http://schemas.openxmlformats.org/presentationml/2006/main">
  <p:tag name="PA" val="v4.1.3"/>
</p:tagLst>
</file>

<file path=ppt/tags/tag631.xml><?xml version="1.0" encoding="utf-8"?>
<p:tagLst xmlns:a="http://schemas.openxmlformats.org/drawingml/2006/main" xmlns:r="http://schemas.openxmlformats.org/officeDocument/2006/relationships" xmlns:p="http://schemas.openxmlformats.org/presentationml/2006/main">
  <p:tag name="PA" val="v4.1.3"/>
</p:tagLst>
</file>

<file path=ppt/tags/tag632.xml><?xml version="1.0" encoding="utf-8"?>
<p:tagLst xmlns:a="http://schemas.openxmlformats.org/drawingml/2006/main" xmlns:r="http://schemas.openxmlformats.org/officeDocument/2006/relationships" xmlns:p="http://schemas.openxmlformats.org/presentationml/2006/main">
  <p:tag name="PA" val="v4.1.3"/>
</p:tagLst>
</file>

<file path=ppt/tags/tag633.xml><?xml version="1.0" encoding="utf-8"?>
<p:tagLst xmlns:a="http://schemas.openxmlformats.org/drawingml/2006/main" xmlns:r="http://schemas.openxmlformats.org/officeDocument/2006/relationships" xmlns:p="http://schemas.openxmlformats.org/presentationml/2006/main">
  <p:tag name="PA" val="v4.1.3"/>
</p:tagLst>
</file>

<file path=ppt/tags/tag634.xml><?xml version="1.0" encoding="utf-8"?>
<p:tagLst xmlns:a="http://schemas.openxmlformats.org/drawingml/2006/main" xmlns:r="http://schemas.openxmlformats.org/officeDocument/2006/relationships" xmlns:p="http://schemas.openxmlformats.org/presentationml/2006/main">
  <p:tag name="PA" val="v4.1.3"/>
</p:tagLst>
</file>

<file path=ppt/tags/tag635.xml><?xml version="1.0" encoding="utf-8"?>
<p:tagLst xmlns:a="http://schemas.openxmlformats.org/drawingml/2006/main" xmlns:r="http://schemas.openxmlformats.org/officeDocument/2006/relationships" xmlns:p="http://schemas.openxmlformats.org/presentationml/2006/main">
  <p:tag name="PA" val="v4.1.3"/>
</p:tagLst>
</file>

<file path=ppt/tags/tag636.xml><?xml version="1.0" encoding="utf-8"?>
<p:tagLst xmlns:a="http://schemas.openxmlformats.org/drawingml/2006/main" xmlns:r="http://schemas.openxmlformats.org/officeDocument/2006/relationships" xmlns:p="http://schemas.openxmlformats.org/presentationml/2006/main">
  <p:tag name="PA" val="v4.1.3"/>
</p:tagLst>
</file>

<file path=ppt/tags/tag637.xml><?xml version="1.0" encoding="utf-8"?>
<p:tagLst xmlns:a="http://schemas.openxmlformats.org/drawingml/2006/main" xmlns:r="http://schemas.openxmlformats.org/officeDocument/2006/relationships" xmlns:p="http://schemas.openxmlformats.org/presentationml/2006/main">
  <p:tag name="PA" val="v4.1.3"/>
</p:tagLst>
</file>

<file path=ppt/tags/tag638.xml><?xml version="1.0" encoding="utf-8"?>
<p:tagLst xmlns:a="http://schemas.openxmlformats.org/drawingml/2006/main" xmlns:r="http://schemas.openxmlformats.org/officeDocument/2006/relationships" xmlns:p="http://schemas.openxmlformats.org/presentationml/2006/main">
  <p:tag name="PA" val="v4.1.3"/>
</p:tagLst>
</file>

<file path=ppt/tags/tag639.xml><?xml version="1.0" encoding="utf-8"?>
<p:tagLst xmlns:a="http://schemas.openxmlformats.org/drawingml/2006/main" xmlns:r="http://schemas.openxmlformats.org/officeDocument/2006/relationships" xmlns:p="http://schemas.openxmlformats.org/presentationml/2006/main">
  <p:tag name="PA" val="v4.1.3"/>
</p:tagLst>
</file>

<file path=ppt/tags/tag64.xml><?xml version="1.0" encoding="utf-8"?>
<p:tagLst xmlns:a="http://schemas.openxmlformats.org/drawingml/2006/main" xmlns:r="http://schemas.openxmlformats.org/officeDocument/2006/relationships" xmlns:p="http://schemas.openxmlformats.org/presentationml/2006/main">
  <p:tag name="PA" val="v4.1.3"/>
</p:tagLst>
</file>

<file path=ppt/tags/tag640.xml><?xml version="1.0" encoding="utf-8"?>
<p:tagLst xmlns:a="http://schemas.openxmlformats.org/drawingml/2006/main" xmlns:r="http://schemas.openxmlformats.org/officeDocument/2006/relationships" xmlns:p="http://schemas.openxmlformats.org/presentationml/2006/main">
  <p:tag name="PA" val="v4.1.3"/>
</p:tagLst>
</file>

<file path=ppt/tags/tag641.xml><?xml version="1.0" encoding="utf-8"?>
<p:tagLst xmlns:a="http://schemas.openxmlformats.org/drawingml/2006/main" xmlns:r="http://schemas.openxmlformats.org/officeDocument/2006/relationships" xmlns:p="http://schemas.openxmlformats.org/presentationml/2006/main">
  <p:tag name="PA" val="v4.1.3"/>
</p:tagLst>
</file>

<file path=ppt/tags/tag642.xml><?xml version="1.0" encoding="utf-8"?>
<p:tagLst xmlns:a="http://schemas.openxmlformats.org/drawingml/2006/main" xmlns:r="http://schemas.openxmlformats.org/officeDocument/2006/relationships" xmlns:p="http://schemas.openxmlformats.org/presentationml/2006/main">
  <p:tag name="PA" val="v4.1.3"/>
</p:tagLst>
</file>

<file path=ppt/tags/tag643.xml><?xml version="1.0" encoding="utf-8"?>
<p:tagLst xmlns:a="http://schemas.openxmlformats.org/drawingml/2006/main" xmlns:r="http://schemas.openxmlformats.org/officeDocument/2006/relationships" xmlns:p="http://schemas.openxmlformats.org/presentationml/2006/main">
  <p:tag name="PA" val="v4.1.3"/>
</p:tagLst>
</file>

<file path=ppt/tags/tag644.xml><?xml version="1.0" encoding="utf-8"?>
<p:tagLst xmlns:a="http://schemas.openxmlformats.org/drawingml/2006/main" xmlns:r="http://schemas.openxmlformats.org/officeDocument/2006/relationships" xmlns:p="http://schemas.openxmlformats.org/presentationml/2006/main">
  <p:tag name="PA" val="v4.1.3"/>
</p:tagLst>
</file>

<file path=ppt/tags/tag645.xml><?xml version="1.0" encoding="utf-8"?>
<p:tagLst xmlns:a="http://schemas.openxmlformats.org/drawingml/2006/main" xmlns:r="http://schemas.openxmlformats.org/officeDocument/2006/relationships" xmlns:p="http://schemas.openxmlformats.org/presentationml/2006/main">
  <p:tag name="PA" val="v4.1.3"/>
</p:tagLst>
</file>

<file path=ppt/tags/tag646.xml><?xml version="1.0" encoding="utf-8"?>
<p:tagLst xmlns:a="http://schemas.openxmlformats.org/drawingml/2006/main" xmlns:r="http://schemas.openxmlformats.org/officeDocument/2006/relationships" xmlns:p="http://schemas.openxmlformats.org/presentationml/2006/main">
  <p:tag name="PA" val="v4.1.3"/>
</p:tagLst>
</file>

<file path=ppt/tags/tag647.xml><?xml version="1.0" encoding="utf-8"?>
<p:tagLst xmlns:a="http://schemas.openxmlformats.org/drawingml/2006/main" xmlns:r="http://schemas.openxmlformats.org/officeDocument/2006/relationships" xmlns:p="http://schemas.openxmlformats.org/presentationml/2006/main">
  <p:tag name="PA" val="v4.1.3"/>
</p:tagLst>
</file>

<file path=ppt/tags/tag648.xml><?xml version="1.0" encoding="utf-8"?>
<p:tagLst xmlns:a="http://schemas.openxmlformats.org/drawingml/2006/main" xmlns:r="http://schemas.openxmlformats.org/officeDocument/2006/relationships" xmlns:p="http://schemas.openxmlformats.org/presentationml/2006/main">
  <p:tag name="PA" val="v4.1.3"/>
</p:tagLst>
</file>

<file path=ppt/tags/tag649.xml><?xml version="1.0" encoding="utf-8"?>
<p:tagLst xmlns:a="http://schemas.openxmlformats.org/drawingml/2006/main" xmlns:r="http://schemas.openxmlformats.org/officeDocument/2006/relationships" xmlns:p="http://schemas.openxmlformats.org/presentationml/2006/main">
  <p:tag name="PA" val="v4.1.3"/>
</p:tagLst>
</file>

<file path=ppt/tags/tag65.xml><?xml version="1.0" encoding="utf-8"?>
<p:tagLst xmlns:a="http://schemas.openxmlformats.org/drawingml/2006/main" xmlns:r="http://schemas.openxmlformats.org/officeDocument/2006/relationships" xmlns:p="http://schemas.openxmlformats.org/presentationml/2006/main">
  <p:tag name="PA" val="v4.1.3"/>
</p:tagLst>
</file>

<file path=ppt/tags/tag650.xml><?xml version="1.0" encoding="utf-8"?>
<p:tagLst xmlns:a="http://schemas.openxmlformats.org/drawingml/2006/main" xmlns:r="http://schemas.openxmlformats.org/officeDocument/2006/relationships" xmlns:p="http://schemas.openxmlformats.org/presentationml/2006/main">
  <p:tag name="PA" val="v4.1.3"/>
</p:tagLst>
</file>

<file path=ppt/tags/tag651.xml><?xml version="1.0" encoding="utf-8"?>
<p:tagLst xmlns:a="http://schemas.openxmlformats.org/drawingml/2006/main" xmlns:r="http://schemas.openxmlformats.org/officeDocument/2006/relationships" xmlns:p="http://schemas.openxmlformats.org/presentationml/2006/main">
  <p:tag name="PA" val="v4.1.3"/>
</p:tagLst>
</file>

<file path=ppt/tags/tag652.xml><?xml version="1.0" encoding="utf-8"?>
<p:tagLst xmlns:a="http://schemas.openxmlformats.org/drawingml/2006/main" xmlns:r="http://schemas.openxmlformats.org/officeDocument/2006/relationships" xmlns:p="http://schemas.openxmlformats.org/presentationml/2006/main">
  <p:tag name="PA" val="v4.1.3"/>
</p:tagLst>
</file>

<file path=ppt/tags/tag653.xml><?xml version="1.0" encoding="utf-8"?>
<p:tagLst xmlns:a="http://schemas.openxmlformats.org/drawingml/2006/main" xmlns:r="http://schemas.openxmlformats.org/officeDocument/2006/relationships" xmlns:p="http://schemas.openxmlformats.org/presentationml/2006/main">
  <p:tag name="PA" val="v4.1.3"/>
</p:tagLst>
</file>

<file path=ppt/tags/tag654.xml><?xml version="1.0" encoding="utf-8"?>
<p:tagLst xmlns:a="http://schemas.openxmlformats.org/drawingml/2006/main" xmlns:r="http://schemas.openxmlformats.org/officeDocument/2006/relationships" xmlns:p="http://schemas.openxmlformats.org/presentationml/2006/main">
  <p:tag name="PA" val="v4.1.3"/>
</p:tagLst>
</file>

<file path=ppt/tags/tag655.xml><?xml version="1.0" encoding="utf-8"?>
<p:tagLst xmlns:a="http://schemas.openxmlformats.org/drawingml/2006/main" xmlns:r="http://schemas.openxmlformats.org/officeDocument/2006/relationships" xmlns:p="http://schemas.openxmlformats.org/presentationml/2006/main">
  <p:tag name="PA" val="v4.1.3"/>
</p:tagLst>
</file>

<file path=ppt/tags/tag656.xml><?xml version="1.0" encoding="utf-8"?>
<p:tagLst xmlns:a="http://schemas.openxmlformats.org/drawingml/2006/main" xmlns:r="http://schemas.openxmlformats.org/officeDocument/2006/relationships" xmlns:p="http://schemas.openxmlformats.org/presentationml/2006/main">
  <p:tag name="PA" val="v4.1.3"/>
</p:tagLst>
</file>

<file path=ppt/tags/tag657.xml><?xml version="1.0" encoding="utf-8"?>
<p:tagLst xmlns:a="http://schemas.openxmlformats.org/drawingml/2006/main" xmlns:r="http://schemas.openxmlformats.org/officeDocument/2006/relationships" xmlns:p="http://schemas.openxmlformats.org/presentationml/2006/main">
  <p:tag name="PA" val="v4.1.3"/>
</p:tagLst>
</file>

<file path=ppt/tags/tag658.xml><?xml version="1.0" encoding="utf-8"?>
<p:tagLst xmlns:a="http://schemas.openxmlformats.org/drawingml/2006/main" xmlns:r="http://schemas.openxmlformats.org/officeDocument/2006/relationships" xmlns:p="http://schemas.openxmlformats.org/presentationml/2006/main">
  <p:tag name="PA" val="v4.1.3"/>
</p:tagLst>
</file>

<file path=ppt/tags/tag659.xml><?xml version="1.0" encoding="utf-8"?>
<p:tagLst xmlns:a="http://schemas.openxmlformats.org/drawingml/2006/main" xmlns:r="http://schemas.openxmlformats.org/officeDocument/2006/relationships" xmlns:p="http://schemas.openxmlformats.org/presentationml/2006/main">
  <p:tag name="PA" val="v4.1.3"/>
</p:tagLst>
</file>

<file path=ppt/tags/tag66.xml><?xml version="1.0" encoding="utf-8"?>
<p:tagLst xmlns:a="http://schemas.openxmlformats.org/drawingml/2006/main" xmlns:r="http://schemas.openxmlformats.org/officeDocument/2006/relationships" xmlns:p="http://schemas.openxmlformats.org/presentationml/2006/main">
  <p:tag name="PA" val="v4.1.3"/>
</p:tagLst>
</file>

<file path=ppt/tags/tag660.xml><?xml version="1.0" encoding="utf-8"?>
<p:tagLst xmlns:a="http://schemas.openxmlformats.org/drawingml/2006/main" xmlns:r="http://schemas.openxmlformats.org/officeDocument/2006/relationships" xmlns:p="http://schemas.openxmlformats.org/presentationml/2006/main">
  <p:tag name="PA" val="v4.1.3"/>
</p:tagLst>
</file>

<file path=ppt/tags/tag661.xml><?xml version="1.0" encoding="utf-8"?>
<p:tagLst xmlns:a="http://schemas.openxmlformats.org/drawingml/2006/main" xmlns:r="http://schemas.openxmlformats.org/officeDocument/2006/relationships" xmlns:p="http://schemas.openxmlformats.org/presentationml/2006/main">
  <p:tag name="PA" val="v4.1.3"/>
</p:tagLst>
</file>

<file path=ppt/tags/tag662.xml><?xml version="1.0" encoding="utf-8"?>
<p:tagLst xmlns:a="http://schemas.openxmlformats.org/drawingml/2006/main" xmlns:r="http://schemas.openxmlformats.org/officeDocument/2006/relationships" xmlns:p="http://schemas.openxmlformats.org/presentationml/2006/main">
  <p:tag name="PA" val="v4.1.3"/>
</p:tagLst>
</file>

<file path=ppt/tags/tag663.xml><?xml version="1.0" encoding="utf-8"?>
<p:tagLst xmlns:a="http://schemas.openxmlformats.org/drawingml/2006/main" xmlns:r="http://schemas.openxmlformats.org/officeDocument/2006/relationships" xmlns:p="http://schemas.openxmlformats.org/presentationml/2006/main">
  <p:tag name="PA" val="v4.1.3"/>
</p:tagLst>
</file>

<file path=ppt/tags/tag664.xml><?xml version="1.0" encoding="utf-8"?>
<p:tagLst xmlns:a="http://schemas.openxmlformats.org/drawingml/2006/main" xmlns:r="http://schemas.openxmlformats.org/officeDocument/2006/relationships" xmlns:p="http://schemas.openxmlformats.org/presentationml/2006/main">
  <p:tag name="PA" val="v4.1.3"/>
</p:tagLst>
</file>

<file path=ppt/tags/tag665.xml><?xml version="1.0" encoding="utf-8"?>
<p:tagLst xmlns:a="http://schemas.openxmlformats.org/drawingml/2006/main" xmlns:r="http://schemas.openxmlformats.org/officeDocument/2006/relationships" xmlns:p="http://schemas.openxmlformats.org/presentationml/2006/main">
  <p:tag name="PA" val="v4.1.3"/>
</p:tagLst>
</file>

<file path=ppt/tags/tag666.xml><?xml version="1.0" encoding="utf-8"?>
<p:tagLst xmlns:a="http://schemas.openxmlformats.org/drawingml/2006/main" xmlns:r="http://schemas.openxmlformats.org/officeDocument/2006/relationships" xmlns:p="http://schemas.openxmlformats.org/presentationml/2006/main">
  <p:tag name="PA" val="v4.1.3"/>
</p:tagLst>
</file>

<file path=ppt/tags/tag667.xml><?xml version="1.0" encoding="utf-8"?>
<p:tagLst xmlns:a="http://schemas.openxmlformats.org/drawingml/2006/main" xmlns:r="http://schemas.openxmlformats.org/officeDocument/2006/relationships" xmlns:p="http://schemas.openxmlformats.org/presentationml/2006/main">
  <p:tag name="PA" val="v4.1.3"/>
</p:tagLst>
</file>

<file path=ppt/tags/tag668.xml><?xml version="1.0" encoding="utf-8"?>
<p:tagLst xmlns:a="http://schemas.openxmlformats.org/drawingml/2006/main" xmlns:r="http://schemas.openxmlformats.org/officeDocument/2006/relationships" xmlns:p="http://schemas.openxmlformats.org/presentationml/2006/main">
  <p:tag name="PA" val="v4.1.3"/>
</p:tagLst>
</file>

<file path=ppt/tags/tag669.xml><?xml version="1.0" encoding="utf-8"?>
<p:tagLst xmlns:a="http://schemas.openxmlformats.org/drawingml/2006/main" xmlns:r="http://schemas.openxmlformats.org/officeDocument/2006/relationships" xmlns:p="http://schemas.openxmlformats.org/presentationml/2006/main">
  <p:tag name="PA" val="v4.1.3"/>
</p:tagLst>
</file>

<file path=ppt/tags/tag67.xml><?xml version="1.0" encoding="utf-8"?>
<p:tagLst xmlns:a="http://schemas.openxmlformats.org/drawingml/2006/main" xmlns:r="http://schemas.openxmlformats.org/officeDocument/2006/relationships" xmlns:p="http://schemas.openxmlformats.org/presentationml/2006/main">
  <p:tag name="PA" val="v4.1.3"/>
</p:tagLst>
</file>

<file path=ppt/tags/tag670.xml><?xml version="1.0" encoding="utf-8"?>
<p:tagLst xmlns:a="http://schemas.openxmlformats.org/drawingml/2006/main" xmlns:r="http://schemas.openxmlformats.org/officeDocument/2006/relationships" xmlns:p="http://schemas.openxmlformats.org/presentationml/2006/main">
  <p:tag name="PA" val="v4.1.3"/>
</p:tagLst>
</file>

<file path=ppt/tags/tag671.xml><?xml version="1.0" encoding="utf-8"?>
<p:tagLst xmlns:a="http://schemas.openxmlformats.org/drawingml/2006/main" xmlns:r="http://schemas.openxmlformats.org/officeDocument/2006/relationships" xmlns:p="http://schemas.openxmlformats.org/presentationml/2006/main">
  <p:tag name="PA" val="v4.1.3"/>
</p:tagLst>
</file>

<file path=ppt/tags/tag672.xml><?xml version="1.0" encoding="utf-8"?>
<p:tagLst xmlns:a="http://schemas.openxmlformats.org/drawingml/2006/main" xmlns:r="http://schemas.openxmlformats.org/officeDocument/2006/relationships" xmlns:p="http://schemas.openxmlformats.org/presentationml/2006/main">
  <p:tag name="PA" val="v4.1.3"/>
</p:tagLst>
</file>

<file path=ppt/tags/tag673.xml><?xml version="1.0" encoding="utf-8"?>
<p:tagLst xmlns:a="http://schemas.openxmlformats.org/drawingml/2006/main" xmlns:r="http://schemas.openxmlformats.org/officeDocument/2006/relationships" xmlns:p="http://schemas.openxmlformats.org/presentationml/2006/main">
  <p:tag name="PA" val="v4.1.3"/>
</p:tagLst>
</file>

<file path=ppt/tags/tag674.xml><?xml version="1.0" encoding="utf-8"?>
<p:tagLst xmlns:a="http://schemas.openxmlformats.org/drawingml/2006/main" xmlns:r="http://schemas.openxmlformats.org/officeDocument/2006/relationships" xmlns:p="http://schemas.openxmlformats.org/presentationml/2006/main">
  <p:tag name="PA" val="v4.1.3"/>
</p:tagLst>
</file>

<file path=ppt/tags/tag675.xml><?xml version="1.0" encoding="utf-8"?>
<p:tagLst xmlns:a="http://schemas.openxmlformats.org/drawingml/2006/main" xmlns:r="http://schemas.openxmlformats.org/officeDocument/2006/relationships" xmlns:p="http://schemas.openxmlformats.org/presentationml/2006/main">
  <p:tag name="PA" val="v4.1.3"/>
</p:tagLst>
</file>

<file path=ppt/tags/tag676.xml><?xml version="1.0" encoding="utf-8"?>
<p:tagLst xmlns:a="http://schemas.openxmlformats.org/drawingml/2006/main" xmlns:r="http://schemas.openxmlformats.org/officeDocument/2006/relationships" xmlns:p="http://schemas.openxmlformats.org/presentationml/2006/main">
  <p:tag name="PA" val="v4.1.3"/>
</p:tagLst>
</file>

<file path=ppt/tags/tag677.xml><?xml version="1.0" encoding="utf-8"?>
<p:tagLst xmlns:a="http://schemas.openxmlformats.org/drawingml/2006/main" xmlns:r="http://schemas.openxmlformats.org/officeDocument/2006/relationships" xmlns:p="http://schemas.openxmlformats.org/presentationml/2006/main">
  <p:tag name="PA" val="v4.1.3"/>
</p:tagLst>
</file>

<file path=ppt/tags/tag678.xml><?xml version="1.0" encoding="utf-8"?>
<p:tagLst xmlns:a="http://schemas.openxmlformats.org/drawingml/2006/main" xmlns:r="http://schemas.openxmlformats.org/officeDocument/2006/relationships" xmlns:p="http://schemas.openxmlformats.org/presentationml/2006/main">
  <p:tag name="PA" val="v4.1.3"/>
</p:tagLst>
</file>

<file path=ppt/tags/tag679.xml><?xml version="1.0" encoding="utf-8"?>
<p:tagLst xmlns:a="http://schemas.openxmlformats.org/drawingml/2006/main" xmlns:r="http://schemas.openxmlformats.org/officeDocument/2006/relationships" xmlns:p="http://schemas.openxmlformats.org/presentationml/2006/main">
  <p:tag name="PA" val="v4.1.3"/>
</p:tagLst>
</file>

<file path=ppt/tags/tag68.xml><?xml version="1.0" encoding="utf-8"?>
<p:tagLst xmlns:a="http://schemas.openxmlformats.org/drawingml/2006/main" xmlns:r="http://schemas.openxmlformats.org/officeDocument/2006/relationships" xmlns:p="http://schemas.openxmlformats.org/presentationml/2006/main">
  <p:tag name="PA" val="v4.1.3"/>
</p:tagLst>
</file>

<file path=ppt/tags/tag680.xml><?xml version="1.0" encoding="utf-8"?>
<p:tagLst xmlns:a="http://schemas.openxmlformats.org/drawingml/2006/main" xmlns:r="http://schemas.openxmlformats.org/officeDocument/2006/relationships" xmlns:p="http://schemas.openxmlformats.org/presentationml/2006/main">
  <p:tag name="PA" val="v4.1.3"/>
</p:tagLst>
</file>

<file path=ppt/tags/tag681.xml><?xml version="1.0" encoding="utf-8"?>
<p:tagLst xmlns:a="http://schemas.openxmlformats.org/drawingml/2006/main" xmlns:r="http://schemas.openxmlformats.org/officeDocument/2006/relationships" xmlns:p="http://schemas.openxmlformats.org/presentationml/2006/main">
  <p:tag name="PA" val="v4.1.3"/>
</p:tagLst>
</file>

<file path=ppt/tags/tag682.xml><?xml version="1.0" encoding="utf-8"?>
<p:tagLst xmlns:a="http://schemas.openxmlformats.org/drawingml/2006/main" xmlns:r="http://schemas.openxmlformats.org/officeDocument/2006/relationships" xmlns:p="http://schemas.openxmlformats.org/presentationml/2006/main">
  <p:tag name="PA" val="v4.1.3"/>
</p:tagLst>
</file>

<file path=ppt/tags/tag683.xml><?xml version="1.0" encoding="utf-8"?>
<p:tagLst xmlns:a="http://schemas.openxmlformats.org/drawingml/2006/main" xmlns:r="http://schemas.openxmlformats.org/officeDocument/2006/relationships" xmlns:p="http://schemas.openxmlformats.org/presentationml/2006/main">
  <p:tag name="PA" val="v4.1.3"/>
</p:tagLst>
</file>

<file path=ppt/tags/tag684.xml><?xml version="1.0" encoding="utf-8"?>
<p:tagLst xmlns:a="http://schemas.openxmlformats.org/drawingml/2006/main" xmlns:r="http://schemas.openxmlformats.org/officeDocument/2006/relationships" xmlns:p="http://schemas.openxmlformats.org/presentationml/2006/main">
  <p:tag name="PA" val="v4.1.3"/>
</p:tagLst>
</file>

<file path=ppt/tags/tag685.xml><?xml version="1.0" encoding="utf-8"?>
<p:tagLst xmlns:a="http://schemas.openxmlformats.org/drawingml/2006/main" xmlns:r="http://schemas.openxmlformats.org/officeDocument/2006/relationships" xmlns:p="http://schemas.openxmlformats.org/presentationml/2006/main">
  <p:tag name="PA" val="v4.1.3"/>
</p:tagLst>
</file>

<file path=ppt/tags/tag686.xml><?xml version="1.0" encoding="utf-8"?>
<p:tagLst xmlns:a="http://schemas.openxmlformats.org/drawingml/2006/main" xmlns:r="http://schemas.openxmlformats.org/officeDocument/2006/relationships" xmlns:p="http://schemas.openxmlformats.org/presentationml/2006/main">
  <p:tag name="PA" val="v4.1.3"/>
</p:tagLst>
</file>

<file path=ppt/tags/tag687.xml><?xml version="1.0" encoding="utf-8"?>
<p:tagLst xmlns:a="http://schemas.openxmlformats.org/drawingml/2006/main" xmlns:r="http://schemas.openxmlformats.org/officeDocument/2006/relationships" xmlns:p="http://schemas.openxmlformats.org/presentationml/2006/main">
  <p:tag name="PA" val="v4.1.3"/>
</p:tagLst>
</file>

<file path=ppt/tags/tag688.xml><?xml version="1.0" encoding="utf-8"?>
<p:tagLst xmlns:a="http://schemas.openxmlformats.org/drawingml/2006/main" xmlns:r="http://schemas.openxmlformats.org/officeDocument/2006/relationships" xmlns:p="http://schemas.openxmlformats.org/presentationml/2006/main">
  <p:tag name="PA" val="v4.1.3"/>
</p:tagLst>
</file>

<file path=ppt/tags/tag689.xml><?xml version="1.0" encoding="utf-8"?>
<p:tagLst xmlns:a="http://schemas.openxmlformats.org/drawingml/2006/main" xmlns:r="http://schemas.openxmlformats.org/officeDocument/2006/relationships" xmlns:p="http://schemas.openxmlformats.org/presentationml/2006/main">
  <p:tag name="PA" val="v4.1.3"/>
</p:tagLst>
</file>

<file path=ppt/tags/tag69.xml><?xml version="1.0" encoding="utf-8"?>
<p:tagLst xmlns:a="http://schemas.openxmlformats.org/drawingml/2006/main" xmlns:r="http://schemas.openxmlformats.org/officeDocument/2006/relationships" xmlns:p="http://schemas.openxmlformats.org/presentationml/2006/main">
  <p:tag name="PA" val="v4.1.3"/>
</p:tagLst>
</file>

<file path=ppt/tags/tag690.xml><?xml version="1.0" encoding="utf-8"?>
<p:tagLst xmlns:a="http://schemas.openxmlformats.org/drawingml/2006/main" xmlns:r="http://schemas.openxmlformats.org/officeDocument/2006/relationships" xmlns:p="http://schemas.openxmlformats.org/presentationml/2006/main">
  <p:tag name="PA" val="v4.1.3"/>
</p:tagLst>
</file>

<file path=ppt/tags/tag691.xml><?xml version="1.0" encoding="utf-8"?>
<p:tagLst xmlns:a="http://schemas.openxmlformats.org/drawingml/2006/main" xmlns:r="http://schemas.openxmlformats.org/officeDocument/2006/relationships" xmlns:p="http://schemas.openxmlformats.org/presentationml/2006/main">
  <p:tag name="PA" val="v4.1.3"/>
</p:tagLst>
</file>

<file path=ppt/tags/tag692.xml><?xml version="1.0" encoding="utf-8"?>
<p:tagLst xmlns:a="http://schemas.openxmlformats.org/drawingml/2006/main" xmlns:r="http://schemas.openxmlformats.org/officeDocument/2006/relationships" xmlns:p="http://schemas.openxmlformats.org/presentationml/2006/main">
  <p:tag name="PA" val="v4.1.3"/>
</p:tagLst>
</file>

<file path=ppt/tags/tag693.xml><?xml version="1.0" encoding="utf-8"?>
<p:tagLst xmlns:a="http://schemas.openxmlformats.org/drawingml/2006/main" xmlns:r="http://schemas.openxmlformats.org/officeDocument/2006/relationships" xmlns:p="http://schemas.openxmlformats.org/presentationml/2006/main">
  <p:tag name="PA" val="v4.1.3"/>
</p:tagLst>
</file>

<file path=ppt/tags/tag694.xml><?xml version="1.0" encoding="utf-8"?>
<p:tagLst xmlns:a="http://schemas.openxmlformats.org/drawingml/2006/main" xmlns:r="http://schemas.openxmlformats.org/officeDocument/2006/relationships" xmlns:p="http://schemas.openxmlformats.org/presentationml/2006/main">
  <p:tag name="PA" val="v4.1.3"/>
</p:tagLst>
</file>

<file path=ppt/tags/tag695.xml><?xml version="1.0" encoding="utf-8"?>
<p:tagLst xmlns:a="http://schemas.openxmlformats.org/drawingml/2006/main" xmlns:r="http://schemas.openxmlformats.org/officeDocument/2006/relationships" xmlns:p="http://schemas.openxmlformats.org/presentationml/2006/main">
  <p:tag name="PA" val="v4.1.3"/>
</p:tagLst>
</file>

<file path=ppt/tags/tag696.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70.xml><?xml version="1.0" encoding="utf-8"?>
<p:tagLst xmlns:a="http://schemas.openxmlformats.org/drawingml/2006/main" xmlns:r="http://schemas.openxmlformats.org/officeDocument/2006/relationships" xmlns:p="http://schemas.openxmlformats.org/presentationml/2006/main">
  <p:tag name="PA" val="v4.1.3"/>
</p:tagLst>
</file>

<file path=ppt/tags/tag71.xml><?xml version="1.0" encoding="utf-8"?>
<p:tagLst xmlns:a="http://schemas.openxmlformats.org/drawingml/2006/main" xmlns:r="http://schemas.openxmlformats.org/officeDocument/2006/relationships" xmlns:p="http://schemas.openxmlformats.org/presentationml/2006/main">
  <p:tag name="PA" val="v4.1.3"/>
</p:tagLst>
</file>

<file path=ppt/tags/tag72.xml><?xml version="1.0" encoding="utf-8"?>
<p:tagLst xmlns:a="http://schemas.openxmlformats.org/drawingml/2006/main" xmlns:r="http://schemas.openxmlformats.org/officeDocument/2006/relationships" xmlns:p="http://schemas.openxmlformats.org/presentationml/2006/main">
  <p:tag name="PA" val="v4.1.3"/>
</p:tagLst>
</file>

<file path=ppt/tags/tag73.xml><?xml version="1.0" encoding="utf-8"?>
<p:tagLst xmlns:a="http://schemas.openxmlformats.org/drawingml/2006/main" xmlns:r="http://schemas.openxmlformats.org/officeDocument/2006/relationships" xmlns:p="http://schemas.openxmlformats.org/presentationml/2006/main">
  <p:tag name="PA" val="v4.1.3"/>
</p:tagLst>
</file>

<file path=ppt/tags/tag74.xml><?xml version="1.0" encoding="utf-8"?>
<p:tagLst xmlns:a="http://schemas.openxmlformats.org/drawingml/2006/main" xmlns:r="http://schemas.openxmlformats.org/officeDocument/2006/relationships" xmlns:p="http://schemas.openxmlformats.org/presentationml/2006/main">
  <p:tag name="PA" val="v4.1.3"/>
</p:tagLst>
</file>

<file path=ppt/tags/tag75.xml><?xml version="1.0" encoding="utf-8"?>
<p:tagLst xmlns:a="http://schemas.openxmlformats.org/drawingml/2006/main" xmlns:r="http://schemas.openxmlformats.org/officeDocument/2006/relationships" xmlns:p="http://schemas.openxmlformats.org/presentationml/2006/main">
  <p:tag name="PA" val="v4.1.3"/>
</p:tagLst>
</file>

<file path=ppt/tags/tag76.xml><?xml version="1.0" encoding="utf-8"?>
<p:tagLst xmlns:a="http://schemas.openxmlformats.org/drawingml/2006/main" xmlns:r="http://schemas.openxmlformats.org/officeDocument/2006/relationships" xmlns:p="http://schemas.openxmlformats.org/presentationml/2006/main">
  <p:tag name="PA" val="v4.1.3"/>
</p:tagLst>
</file>

<file path=ppt/tags/tag77.xml><?xml version="1.0" encoding="utf-8"?>
<p:tagLst xmlns:a="http://schemas.openxmlformats.org/drawingml/2006/main" xmlns:r="http://schemas.openxmlformats.org/officeDocument/2006/relationships" xmlns:p="http://schemas.openxmlformats.org/presentationml/2006/main">
  <p:tag name="PA" val="v4.1.3"/>
</p:tagLst>
</file>

<file path=ppt/tags/tag78.xml><?xml version="1.0" encoding="utf-8"?>
<p:tagLst xmlns:a="http://schemas.openxmlformats.org/drawingml/2006/main" xmlns:r="http://schemas.openxmlformats.org/officeDocument/2006/relationships" xmlns:p="http://schemas.openxmlformats.org/presentationml/2006/main">
  <p:tag name="PA" val="v4.1.3"/>
</p:tagLst>
</file>

<file path=ppt/tags/tag79.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80.xml><?xml version="1.0" encoding="utf-8"?>
<p:tagLst xmlns:a="http://schemas.openxmlformats.org/drawingml/2006/main" xmlns:r="http://schemas.openxmlformats.org/officeDocument/2006/relationships" xmlns:p="http://schemas.openxmlformats.org/presentationml/2006/main">
  <p:tag name="PA" val="v4.1.3"/>
</p:tagLst>
</file>

<file path=ppt/tags/tag81.xml><?xml version="1.0" encoding="utf-8"?>
<p:tagLst xmlns:a="http://schemas.openxmlformats.org/drawingml/2006/main" xmlns:r="http://schemas.openxmlformats.org/officeDocument/2006/relationships" xmlns:p="http://schemas.openxmlformats.org/presentationml/2006/main">
  <p:tag name="PA" val="v4.1.3"/>
</p:tagLst>
</file>

<file path=ppt/tags/tag82.xml><?xml version="1.0" encoding="utf-8"?>
<p:tagLst xmlns:a="http://schemas.openxmlformats.org/drawingml/2006/main" xmlns:r="http://schemas.openxmlformats.org/officeDocument/2006/relationships" xmlns:p="http://schemas.openxmlformats.org/presentationml/2006/main">
  <p:tag name="PA" val="v4.1.3"/>
</p:tagLst>
</file>

<file path=ppt/tags/tag83.xml><?xml version="1.0" encoding="utf-8"?>
<p:tagLst xmlns:a="http://schemas.openxmlformats.org/drawingml/2006/main" xmlns:r="http://schemas.openxmlformats.org/officeDocument/2006/relationships" xmlns:p="http://schemas.openxmlformats.org/presentationml/2006/main">
  <p:tag name="PA" val="v4.1.3"/>
</p:tagLst>
</file>

<file path=ppt/tags/tag84.xml><?xml version="1.0" encoding="utf-8"?>
<p:tagLst xmlns:a="http://schemas.openxmlformats.org/drawingml/2006/main" xmlns:r="http://schemas.openxmlformats.org/officeDocument/2006/relationships" xmlns:p="http://schemas.openxmlformats.org/presentationml/2006/main">
  <p:tag name="PA" val="v4.1.3"/>
</p:tagLst>
</file>

<file path=ppt/tags/tag85.xml><?xml version="1.0" encoding="utf-8"?>
<p:tagLst xmlns:a="http://schemas.openxmlformats.org/drawingml/2006/main" xmlns:r="http://schemas.openxmlformats.org/officeDocument/2006/relationships" xmlns:p="http://schemas.openxmlformats.org/presentationml/2006/main">
  <p:tag name="PA" val="v4.1.3"/>
</p:tagLst>
</file>

<file path=ppt/tags/tag86.xml><?xml version="1.0" encoding="utf-8"?>
<p:tagLst xmlns:a="http://schemas.openxmlformats.org/drawingml/2006/main" xmlns:r="http://schemas.openxmlformats.org/officeDocument/2006/relationships" xmlns:p="http://schemas.openxmlformats.org/presentationml/2006/main">
  <p:tag name="PA" val="v4.1.3"/>
</p:tagLst>
</file>

<file path=ppt/tags/tag87.xml><?xml version="1.0" encoding="utf-8"?>
<p:tagLst xmlns:a="http://schemas.openxmlformats.org/drawingml/2006/main" xmlns:r="http://schemas.openxmlformats.org/officeDocument/2006/relationships" xmlns:p="http://schemas.openxmlformats.org/presentationml/2006/main">
  <p:tag name="PA" val="v4.1.3"/>
</p:tagLst>
</file>

<file path=ppt/tags/tag88.xml><?xml version="1.0" encoding="utf-8"?>
<p:tagLst xmlns:a="http://schemas.openxmlformats.org/drawingml/2006/main" xmlns:r="http://schemas.openxmlformats.org/officeDocument/2006/relationships" xmlns:p="http://schemas.openxmlformats.org/presentationml/2006/main">
  <p:tag name="PA" val="v4.1.3"/>
</p:tagLst>
</file>

<file path=ppt/tags/tag89.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ags/tag90.xml><?xml version="1.0" encoding="utf-8"?>
<p:tagLst xmlns:a="http://schemas.openxmlformats.org/drawingml/2006/main" xmlns:r="http://schemas.openxmlformats.org/officeDocument/2006/relationships" xmlns:p="http://schemas.openxmlformats.org/presentationml/2006/main">
  <p:tag name="PA" val="v4.1.3"/>
</p:tagLst>
</file>

<file path=ppt/tags/tag91.xml><?xml version="1.0" encoding="utf-8"?>
<p:tagLst xmlns:a="http://schemas.openxmlformats.org/drawingml/2006/main" xmlns:r="http://schemas.openxmlformats.org/officeDocument/2006/relationships" xmlns:p="http://schemas.openxmlformats.org/presentationml/2006/main">
  <p:tag name="PA" val="v4.1.3"/>
</p:tagLst>
</file>

<file path=ppt/tags/tag92.xml><?xml version="1.0" encoding="utf-8"?>
<p:tagLst xmlns:a="http://schemas.openxmlformats.org/drawingml/2006/main" xmlns:r="http://schemas.openxmlformats.org/officeDocument/2006/relationships" xmlns:p="http://schemas.openxmlformats.org/presentationml/2006/main">
  <p:tag name="PA" val="v4.1.3"/>
</p:tagLst>
</file>

<file path=ppt/tags/tag93.xml><?xml version="1.0" encoding="utf-8"?>
<p:tagLst xmlns:a="http://schemas.openxmlformats.org/drawingml/2006/main" xmlns:r="http://schemas.openxmlformats.org/officeDocument/2006/relationships" xmlns:p="http://schemas.openxmlformats.org/presentationml/2006/main">
  <p:tag name="PA" val="v4.1.3"/>
</p:tagLst>
</file>

<file path=ppt/tags/tag94.xml><?xml version="1.0" encoding="utf-8"?>
<p:tagLst xmlns:a="http://schemas.openxmlformats.org/drawingml/2006/main" xmlns:r="http://schemas.openxmlformats.org/officeDocument/2006/relationships" xmlns:p="http://schemas.openxmlformats.org/presentationml/2006/main">
  <p:tag name="PA" val="v4.1.3"/>
</p:tagLst>
</file>

<file path=ppt/tags/tag95.xml><?xml version="1.0" encoding="utf-8"?>
<p:tagLst xmlns:a="http://schemas.openxmlformats.org/drawingml/2006/main" xmlns:r="http://schemas.openxmlformats.org/officeDocument/2006/relationships" xmlns:p="http://schemas.openxmlformats.org/presentationml/2006/main">
  <p:tag name="PA" val="v4.1.3"/>
</p:tagLst>
</file>

<file path=ppt/tags/tag96.xml><?xml version="1.0" encoding="utf-8"?>
<p:tagLst xmlns:a="http://schemas.openxmlformats.org/drawingml/2006/main" xmlns:r="http://schemas.openxmlformats.org/officeDocument/2006/relationships" xmlns:p="http://schemas.openxmlformats.org/presentationml/2006/main">
  <p:tag name="PA" val="v4.1.3"/>
</p:tagLst>
</file>

<file path=ppt/tags/tag97.xml><?xml version="1.0" encoding="utf-8"?>
<p:tagLst xmlns:a="http://schemas.openxmlformats.org/drawingml/2006/main" xmlns:r="http://schemas.openxmlformats.org/officeDocument/2006/relationships" xmlns:p="http://schemas.openxmlformats.org/presentationml/2006/main">
  <p:tag name="PA" val="v4.1.3"/>
</p:tagLst>
</file>

<file path=ppt/tags/tag98.xml><?xml version="1.0" encoding="utf-8"?>
<p:tagLst xmlns:a="http://schemas.openxmlformats.org/drawingml/2006/main" xmlns:r="http://schemas.openxmlformats.org/officeDocument/2006/relationships" xmlns:p="http://schemas.openxmlformats.org/presentationml/2006/main">
  <p:tag name="PA" val="v4.1.3"/>
</p:tagLst>
</file>

<file path=ppt/tags/tag9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Office 主题">
  <a:themeElements>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FFFFFF"/>
        </a:hlink>
        <a:folHlink>
          <a:srgbClr val="00B0F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3681</TotalTime>
  <Words>5502</Words>
  <Application>Microsoft Office PowerPoint</Application>
  <PresentationFormat>宽屏</PresentationFormat>
  <Paragraphs>830</Paragraphs>
  <Slides>88</Slides>
  <Notes>14</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88</vt:i4>
      </vt:variant>
    </vt:vector>
  </HeadingPairs>
  <TitlesOfParts>
    <vt:vector size="100" baseType="lpstr">
      <vt:lpstr>等线</vt:lpstr>
      <vt:lpstr>等线 Light</vt:lpstr>
      <vt:lpstr>方正姚体</vt:lpstr>
      <vt:lpstr>黑体</vt:lpstr>
      <vt:lpstr>宋体</vt:lpstr>
      <vt:lpstr>微软雅黑</vt:lpstr>
      <vt:lpstr>Arial</vt:lpstr>
      <vt:lpstr>Calibri</vt:lpstr>
      <vt:lpstr>Calibri Light</vt:lpstr>
      <vt:lpstr>Times New Roman</vt:lpstr>
      <vt:lpstr>Office 主题​​</vt:lpstr>
      <vt:lpstr>12_Office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邵美芝</dc:creator>
  <cp:lastModifiedBy>邵 美芝</cp:lastModifiedBy>
  <cp:revision>395</cp:revision>
  <dcterms:created xsi:type="dcterms:W3CDTF">2016-08-30T15:41:43Z</dcterms:created>
  <dcterms:modified xsi:type="dcterms:W3CDTF">2021-07-01T01:12:10Z</dcterms:modified>
</cp:coreProperties>
</file>